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58" r:id="rId3"/>
    <p:sldId id="273" r:id="rId4"/>
    <p:sldId id="269" r:id="rId5"/>
    <p:sldId id="270" r:id="rId6"/>
    <p:sldId id="271" r:id="rId7"/>
    <p:sldId id="268" r:id="rId8"/>
    <p:sldId id="267" r:id="rId9"/>
    <p:sldId id="266" r:id="rId10"/>
    <p:sldId id="265" r:id="rId11"/>
    <p:sldId id="25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AAD35-FADD-4D99-9C92-556FFCC9F980}" type="datetimeFigureOut">
              <a:rPr lang="fr-FR" smtClean="0"/>
              <a:t>12/12/2013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606AD-7ED6-42F0-B91D-93FF6319D2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3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8.wdp"/><Relationship Id="rId7" Type="http://schemas.microsoft.com/office/2007/relationships/hdphoto" Target="../media/hdphoto1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microsoft.com/office/2007/relationships/hdphoto" Target="../media/hdphoto10.wdp"/><Relationship Id="rId4" Type="http://schemas.openxmlformats.org/officeDocument/2006/relationships/image" Target="../media/image14.jpeg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32057"/>
          <a:stretch/>
        </p:blipFill>
        <p:spPr>
          <a:xfrm>
            <a:off x="0" y="-3351"/>
            <a:ext cx="9144000" cy="321321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528" y="4005063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 </a:t>
            </a:r>
            <a:r>
              <a:rPr lang="fr-FR" sz="3200" dirty="0" smtClean="0"/>
              <a:t>Domaine A</a:t>
            </a:r>
            <a:r>
              <a:rPr lang="fr-FR" sz="3200" smtClean="0"/>
              <a:t>.-F. </a:t>
            </a:r>
            <a:r>
              <a:rPr lang="fr-FR" sz="3200" dirty="0" smtClean="0"/>
              <a:t>Gros &amp; François Parent</a:t>
            </a:r>
            <a:r>
              <a:rPr lang="fr-FR" sz="3200" dirty="0" smtClean="0"/>
              <a:t>	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289724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48" y="397946"/>
            <a:ext cx="4279215" cy="28528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038" y="3416065"/>
            <a:ext cx="4339884" cy="28932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038" y="397946"/>
            <a:ext cx="4320480" cy="28803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44" y="3416065"/>
            <a:ext cx="4273723" cy="28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67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f\Desktop\Olivier photos\pre selection carte voeux AFG 2014\IMG_28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201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f\Desktop\Olivier photos\pre selection carte voeux AFG 2014\IMG_26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799" y="-9304"/>
            <a:ext cx="4650547" cy="69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33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f\Desktop\Olivier photos\pre selection carte voeux AFG 2014\IMG_265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526"/>
            <a:ext cx="4577018" cy="686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148064" y="227687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 </a:t>
            </a:r>
            <a:r>
              <a:rPr lang="fr-FR" sz="3200" dirty="0" smtClean="0"/>
              <a:t>…..</a:t>
            </a:r>
            <a:r>
              <a:rPr lang="fr-FR" sz="3200" dirty="0" smtClean="0"/>
              <a:t>	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67828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48064" y="227687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 </a:t>
            </a:r>
            <a:r>
              <a:rPr lang="fr-FR" sz="3200" dirty="0" smtClean="0"/>
              <a:t>…..</a:t>
            </a:r>
            <a:r>
              <a:rPr lang="fr-FR" sz="3200" dirty="0" smtClean="0"/>
              <a:t>	</a:t>
            </a:r>
            <a:endParaRPr lang="fr-FR" sz="3200" dirty="0"/>
          </a:p>
        </p:txBody>
      </p:sp>
      <p:pic>
        <p:nvPicPr>
          <p:cNvPr id="4" name="Picture 2" descr="C:\Users\af\Desktop\Olivier photos\pre selection carte voeux AFG 2014\IMG_28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7526"/>
            <a:ext cx="4577017" cy="686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134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203032" cy="1143000"/>
          </a:xfrm>
        </p:spPr>
        <p:txBody>
          <a:bodyPr>
            <a:normAutofit/>
          </a:bodyPr>
          <a:lstStyle/>
          <a:p>
            <a:pPr algn="l"/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925144"/>
          </a:xfrm>
        </p:spPr>
        <p:txBody>
          <a:bodyPr>
            <a:normAutofit/>
          </a:bodyPr>
          <a:lstStyle/>
          <a:p>
            <a:endParaRPr lang="fr-FR" sz="1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32" y="151771"/>
            <a:ext cx="2236260" cy="33543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33" y="3633141"/>
            <a:ext cx="2236260" cy="310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49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203032" cy="1143000"/>
          </a:xfrm>
        </p:spPr>
        <p:txBody>
          <a:bodyPr>
            <a:normAutofit/>
          </a:bodyPr>
          <a:lstStyle/>
          <a:p>
            <a:pPr algn="l"/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925144"/>
          </a:xfrm>
        </p:spPr>
        <p:txBody>
          <a:bodyPr>
            <a:normAutofit/>
          </a:bodyPr>
          <a:lstStyle/>
          <a:p>
            <a:endParaRPr lang="fr-FR" sz="1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3608233"/>
            <a:ext cx="2300981" cy="310769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21" y="140799"/>
            <a:ext cx="2300464" cy="334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4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203032" cy="1143000"/>
          </a:xfrm>
        </p:spPr>
        <p:txBody>
          <a:bodyPr>
            <a:normAutofit/>
          </a:bodyPr>
          <a:lstStyle/>
          <a:p>
            <a:pPr algn="l"/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925144"/>
          </a:xfrm>
        </p:spPr>
        <p:txBody>
          <a:bodyPr>
            <a:normAutofit/>
          </a:bodyPr>
          <a:lstStyle/>
          <a:p>
            <a:endParaRPr lang="fr-FR" sz="1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32" y="151771"/>
            <a:ext cx="2236260" cy="33543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32" y="3633675"/>
            <a:ext cx="2228658" cy="31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4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203032" cy="1143000"/>
          </a:xfrm>
        </p:spPr>
        <p:txBody>
          <a:bodyPr>
            <a:normAutofit/>
          </a:bodyPr>
          <a:lstStyle/>
          <a:p>
            <a:pPr algn="l"/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925144"/>
          </a:xfrm>
        </p:spPr>
        <p:txBody>
          <a:bodyPr>
            <a:normAutofit/>
          </a:bodyPr>
          <a:lstStyle/>
          <a:p>
            <a:endParaRPr lang="fr-FR" sz="1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3633140"/>
            <a:ext cx="2232861" cy="31082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6241"/>
            <a:ext cx="2232861" cy="334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4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203032" cy="1143000"/>
          </a:xfrm>
        </p:spPr>
        <p:txBody>
          <a:bodyPr>
            <a:normAutofit/>
          </a:bodyPr>
          <a:lstStyle/>
          <a:p>
            <a:pPr algn="l"/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925144"/>
          </a:xfrm>
        </p:spPr>
        <p:txBody>
          <a:bodyPr>
            <a:normAutofit/>
          </a:bodyPr>
          <a:lstStyle/>
          <a:p>
            <a:endParaRPr lang="fr-FR" sz="1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013" t="-8258" r="24256"/>
          <a:stretch/>
        </p:blipFill>
        <p:spPr>
          <a:xfrm>
            <a:off x="107504" y="-99393"/>
            <a:ext cx="2255372" cy="348322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772" r="33837"/>
          <a:stretch/>
        </p:blipFill>
        <p:spPr>
          <a:xfrm>
            <a:off x="110612" y="3501008"/>
            <a:ext cx="225226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49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203032" cy="1143000"/>
          </a:xfrm>
        </p:spPr>
        <p:txBody>
          <a:bodyPr>
            <a:normAutofit/>
          </a:bodyPr>
          <a:lstStyle/>
          <a:p>
            <a:pPr algn="l"/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925144"/>
          </a:xfrm>
        </p:spPr>
        <p:txBody>
          <a:bodyPr>
            <a:normAutofit/>
          </a:bodyPr>
          <a:lstStyle/>
          <a:p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570" t="1" r="34830" b="3224"/>
          <a:stretch/>
        </p:blipFill>
        <p:spPr>
          <a:xfrm>
            <a:off x="107504" y="3588844"/>
            <a:ext cx="2130468" cy="31525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188" r="24846"/>
          <a:stretch/>
        </p:blipFill>
        <p:spPr>
          <a:xfrm>
            <a:off x="107504" y="116632"/>
            <a:ext cx="213046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800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14</Words>
  <Application>Microsoft Office PowerPoint</Application>
  <PresentationFormat>Affichage à l'écran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af</dc:creator>
  <cp:lastModifiedBy>af</cp:lastModifiedBy>
  <cp:revision>17</cp:revision>
  <dcterms:created xsi:type="dcterms:W3CDTF">2013-12-12T10:26:34Z</dcterms:created>
  <dcterms:modified xsi:type="dcterms:W3CDTF">2013-12-12T16:28:20Z</dcterms:modified>
</cp:coreProperties>
</file>