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8.wdp"/><Relationship Id="rId4" Type="http://schemas.openxmlformats.org/officeDocument/2006/relationships/image" Target="../media/image12.jpe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90" y="340448"/>
            <a:ext cx="3883236" cy="58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0449"/>
            <a:ext cx="3883237" cy="58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8988" y="61653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	Meilleurs Vœux 2014  	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782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043" y="3633675"/>
            <a:ext cx="2300981" cy="3107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560" y="166241"/>
            <a:ext cx="2300464" cy="33492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2" y="3633675"/>
            <a:ext cx="2228658" cy="3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361" y="3633140"/>
            <a:ext cx="2232861" cy="31082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361" y="166241"/>
            <a:ext cx="2232861" cy="33492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3" y="3633141"/>
            <a:ext cx="2236260" cy="3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8" y="397946"/>
            <a:ext cx="4279215" cy="2852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38" y="3416065"/>
            <a:ext cx="4339884" cy="28932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38" y="397946"/>
            <a:ext cx="4320480" cy="2880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44" y="3416065"/>
            <a:ext cx="4273723" cy="28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2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99" y="-9304"/>
            <a:ext cx="4650547" cy="69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39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Affichage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</dc:creator>
  <cp:lastModifiedBy>af</cp:lastModifiedBy>
  <cp:revision>12</cp:revision>
  <dcterms:created xsi:type="dcterms:W3CDTF">2013-12-12T10:26:34Z</dcterms:created>
  <dcterms:modified xsi:type="dcterms:W3CDTF">2013-12-12T14:35:40Z</dcterms:modified>
</cp:coreProperties>
</file>