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  <p:sldId id="257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12/12/2013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4.jpe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microsoft.com/office/2007/relationships/hdphoto" Target="../media/hdphoto8.wdp"/><Relationship Id="rId4" Type="http://schemas.openxmlformats.org/officeDocument/2006/relationships/image" Target="../media/image12.jpe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\Desktop\Olivier photos\pre selection carte voeux AFG 2014\IMG_2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0" y="340448"/>
            <a:ext cx="3883236" cy="582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f\Desktop\Olivier photos\pre selection carte voeux AFG 2014\IMG_2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0449"/>
            <a:ext cx="3883237" cy="582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8988" y="616530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	Meilleurs Vœux 2014  	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7828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2" y="151771"/>
            <a:ext cx="2236260" cy="33543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86" t="29215" b="2"/>
          <a:stretch/>
        </p:blipFill>
        <p:spPr>
          <a:xfrm>
            <a:off x="2487043" y="3633675"/>
            <a:ext cx="2300981" cy="31076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08" r="32419" b="19697"/>
          <a:stretch/>
        </p:blipFill>
        <p:spPr>
          <a:xfrm>
            <a:off x="2487560" y="166241"/>
            <a:ext cx="2300464" cy="33492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8" t="4544" r="37850" b="12185"/>
          <a:stretch/>
        </p:blipFill>
        <p:spPr>
          <a:xfrm>
            <a:off x="131432" y="3633675"/>
            <a:ext cx="2228658" cy="31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1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2" y="151771"/>
            <a:ext cx="2236260" cy="335439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/>
          <a:stretch/>
        </p:blipFill>
        <p:spPr>
          <a:xfrm>
            <a:off x="2521361" y="3633140"/>
            <a:ext cx="2232861" cy="31082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361" y="166241"/>
            <a:ext cx="2232861" cy="33492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131433" y="3633141"/>
            <a:ext cx="2236260" cy="31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8" y="397946"/>
            <a:ext cx="4279215" cy="28528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38" y="3416065"/>
            <a:ext cx="4339884" cy="28932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38" y="397946"/>
            <a:ext cx="4320480" cy="28803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4" y="3416065"/>
            <a:ext cx="4273723" cy="28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6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\Desktop\Olivier photos\pre selection carte voeux AFG 2014\IMG_2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0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f\Desktop\Olivier photos\pre selection carte voeux AFG 2014\IMG_2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99" y="-9304"/>
            <a:ext cx="4650547" cy="69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398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0</Words>
  <Application>Microsoft Office PowerPoint</Application>
  <PresentationFormat>Affichage à l'écran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af</dc:creator>
  <cp:lastModifiedBy>af</cp:lastModifiedBy>
  <cp:revision>10</cp:revision>
  <dcterms:created xsi:type="dcterms:W3CDTF">2013-12-12T10:26:34Z</dcterms:created>
  <dcterms:modified xsi:type="dcterms:W3CDTF">2013-12-12T14:33:18Z</dcterms:modified>
</cp:coreProperties>
</file>