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7562850" cy="10688638"/>
  <p:notesSz cx="6669088" cy="9926638"/>
  <p:defaultTextStyle>
    <a:defPPr>
      <a:defRPr lang="fr-FR"/>
    </a:defPPr>
    <a:lvl1pPr marL="0" algn="l" defTabSz="52139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397" algn="l" defTabSz="52139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793" algn="l" defTabSz="52139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188" algn="l" defTabSz="52139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585" algn="l" defTabSz="52139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6981" algn="l" defTabSz="52139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378" algn="l" defTabSz="52139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49773" algn="l" defTabSz="52139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1170" algn="l" defTabSz="52139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5B5BA6"/>
    <a:srgbClr val="FFF6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4" d="100"/>
          <a:sy n="54" d="100"/>
        </p:scale>
        <p:origin x="-2790" y="-84"/>
      </p:cViewPr>
      <p:guideLst>
        <p:guide orient="horz" pos="3367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214" y="3320409"/>
            <a:ext cx="6428423" cy="2291128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428" y="6056896"/>
            <a:ext cx="5293996" cy="273154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27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1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5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69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8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497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1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3903-796A-C140-BC27-E49D269F015B}" type="datetimeFigureOut">
              <a:rPr lang="fr-FR" smtClean="0"/>
              <a:pPr/>
              <a:t>29/09/2016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4687-D8D6-C542-9505-7087C349BF2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3903-796A-C140-BC27-E49D269F015B}" type="datetimeFigureOut">
              <a:rPr lang="fr-FR" smtClean="0"/>
              <a:pPr/>
              <a:t>29/09/2016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4687-D8D6-C542-9505-7087C349BF2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112300" y="571547"/>
            <a:ext cx="1276231" cy="12158326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83607" y="571547"/>
            <a:ext cx="3702647" cy="12158326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3903-796A-C140-BC27-E49D269F015B}" type="datetimeFigureOut">
              <a:rPr lang="fr-FR" smtClean="0"/>
              <a:pPr/>
              <a:t>29/09/2016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4687-D8D6-C542-9505-7087C349BF2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3903-796A-C140-BC27-E49D269F015B}" type="datetimeFigureOut">
              <a:rPr lang="fr-FR" smtClean="0"/>
              <a:pPr/>
              <a:t>29/09/2016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4687-D8D6-C542-9505-7087C349BF2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414" y="6868441"/>
            <a:ext cx="6428423" cy="2122882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414" y="4530302"/>
            <a:ext cx="6428423" cy="2338139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2139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279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56418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8558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60698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12837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64977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17117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3903-796A-C140-BC27-E49D269F015B}" type="datetimeFigureOut">
              <a:rPr lang="fr-FR" smtClean="0"/>
              <a:pPr/>
              <a:t>29/09/2016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4687-D8D6-C542-9505-7087C349BF2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83608" y="3325355"/>
            <a:ext cx="2489439" cy="9404519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899093" y="3325355"/>
            <a:ext cx="2489439" cy="9404519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3903-796A-C140-BC27-E49D269F015B}" type="datetimeFigureOut">
              <a:rPr lang="fr-FR" smtClean="0"/>
              <a:pPr/>
              <a:t>29/09/2016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4687-D8D6-C542-9505-7087C349BF2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6" cy="178144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4" y="2392573"/>
            <a:ext cx="3341573" cy="997111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21397" indent="0">
              <a:buNone/>
              <a:defRPr sz="2200" b="1"/>
            </a:lvl2pPr>
            <a:lvl3pPr marL="1042793" indent="0">
              <a:buNone/>
              <a:defRPr sz="2100" b="1"/>
            </a:lvl3pPr>
            <a:lvl4pPr marL="1564188" indent="0">
              <a:buNone/>
              <a:defRPr sz="1900" b="1"/>
            </a:lvl4pPr>
            <a:lvl5pPr marL="2085585" indent="0">
              <a:buNone/>
              <a:defRPr sz="1900" b="1"/>
            </a:lvl5pPr>
            <a:lvl6pPr marL="2606981" indent="0">
              <a:buNone/>
              <a:defRPr sz="1900" b="1"/>
            </a:lvl6pPr>
            <a:lvl7pPr marL="3128378" indent="0">
              <a:buNone/>
              <a:defRPr sz="1900" b="1"/>
            </a:lvl7pPr>
            <a:lvl8pPr marL="3649773" indent="0">
              <a:buNone/>
              <a:defRPr sz="1900" b="1"/>
            </a:lvl8pPr>
            <a:lvl9pPr marL="4171170" indent="0">
              <a:buNone/>
              <a:defRPr sz="19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144" y="3389685"/>
            <a:ext cx="3341573" cy="6158339"/>
          </a:xfrm>
        </p:spPr>
        <p:txBody>
          <a:bodyPr/>
          <a:lstStyle>
            <a:lvl1pPr>
              <a:defRPr sz="2800"/>
            </a:lvl1pPr>
            <a:lvl2pPr>
              <a:defRPr sz="22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824" y="2392573"/>
            <a:ext cx="3342884" cy="997111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21397" indent="0">
              <a:buNone/>
              <a:defRPr sz="2200" b="1"/>
            </a:lvl2pPr>
            <a:lvl3pPr marL="1042793" indent="0">
              <a:buNone/>
              <a:defRPr sz="2100" b="1"/>
            </a:lvl3pPr>
            <a:lvl4pPr marL="1564188" indent="0">
              <a:buNone/>
              <a:defRPr sz="1900" b="1"/>
            </a:lvl4pPr>
            <a:lvl5pPr marL="2085585" indent="0">
              <a:buNone/>
              <a:defRPr sz="1900" b="1"/>
            </a:lvl5pPr>
            <a:lvl6pPr marL="2606981" indent="0">
              <a:buNone/>
              <a:defRPr sz="1900" b="1"/>
            </a:lvl6pPr>
            <a:lvl7pPr marL="3128378" indent="0">
              <a:buNone/>
              <a:defRPr sz="1900" b="1"/>
            </a:lvl7pPr>
            <a:lvl8pPr marL="3649773" indent="0">
              <a:buNone/>
              <a:defRPr sz="1900" b="1"/>
            </a:lvl8pPr>
            <a:lvl9pPr marL="4171170" indent="0">
              <a:buNone/>
              <a:defRPr sz="19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824" y="3389685"/>
            <a:ext cx="3342884" cy="6158339"/>
          </a:xfrm>
        </p:spPr>
        <p:txBody>
          <a:bodyPr/>
          <a:lstStyle>
            <a:lvl1pPr>
              <a:defRPr sz="2800"/>
            </a:lvl1pPr>
            <a:lvl2pPr>
              <a:defRPr sz="22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3903-796A-C140-BC27-E49D269F015B}" type="datetimeFigureOut">
              <a:rPr lang="fr-FR" smtClean="0"/>
              <a:pPr/>
              <a:t>29/09/2016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4687-D8D6-C542-9505-7087C349BF2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3903-796A-C140-BC27-E49D269F015B}" type="datetimeFigureOut">
              <a:rPr lang="fr-FR" smtClean="0"/>
              <a:pPr/>
              <a:t>29/09/2016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4687-D8D6-C542-9505-7087C349BF2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3903-796A-C140-BC27-E49D269F015B}" type="datetimeFigureOut">
              <a:rPr lang="fr-FR" smtClean="0"/>
              <a:pPr/>
              <a:t>29/09/2016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4687-D8D6-C542-9505-7087C349BF2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5566"/>
            <a:ext cx="2488126" cy="181113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864" y="425569"/>
            <a:ext cx="4227843" cy="9122456"/>
          </a:xfrm>
        </p:spPr>
        <p:txBody>
          <a:bodyPr/>
          <a:lstStyle>
            <a:lvl1pPr>
              <a:defRPr sz="3600"/>
            </a:lvl1pPr>
            <a:lvl2pPr>
              <a:defRPr sz="3300"/>
            </a:lvl2pPr>
            <a:lvl3pPr>
              <a:defRPr sz="28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143" y="2236699"/>
            <a:ext cx="2488126" cy="7311327"/>
          </a:xfrm>
        </p:spPr>
        <p:txBody>
          <a:bodyPr/>
          <a:lstStyle>
            <a:lvl1pPr marL="0" indent="0">
              <a:buNone/>
              <a:defRPr sz="1500"/>
            </a:lvl1pPr>
            <a:lvl2pPr marL="521397" indent="0">
              <a:buNone/>
              <a:defRPr sz="1400"/>
            </a:lvl2pPr>
            <a:lvl3pPr marL="1042793" indent="0">
              <a:buNone/>
              <a:defRPr sz="1200"/>
            </a:lvl3pPr>
            <a:lvl4pPr marL="1564188" indent="0">
              <a:buNone/>
              <a:defRPr sz="1000"/>
            </a:lvl4pPr>
            <a:lvl5pPr marL="2085585" indent="0">
              <a:buNone/>
              <a:defRPr sz="1000"/>
            </a:lvl5pPr>
            <a:lvl6pPr marL="2606981" indent="0">
              <a:buNone/>
              <a:defRPr sz="1000"/>
            </a:lvl6pPr>
            <a:lvl7pPr marL="3128378" indent="0">
              <a:buNone/>
              <a:defRPr sz="1000"/>
            </a:lvl7pPr>
            <a:lvl8pPr marL="3649773" indent="0">
              <a:buNone/>
              <a:defRPr sz="1000"/>
            </a:lvl8pPr>
            <a:lvl9pPr marL="417117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3903-796A-C140-BC27-E49D269F015B}" type="datetimeFigureOut">
              <a:rPr lang="fr-FR" smtClean="0"/>
              <a:pPr/>
              <a:t>29/09/2016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4687-D8D6-C542-9505-7087C349BF2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373" y="7482048"/>
            <a:ext cx="4537710" cy="883299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482373" y="955051"/>
            <a:ext cx="4537710" cy="6413183"/>
          </a:xfrm>
        </p:spPr>
        <p:txBody>
          <a:bodyPr/>
          <a:lstStyle>
            <a:lvl1pPr marL="0" indent="0">
              <a:buNone/>
              <a:defRPr sz="3600"/>
            </a:lvl1pPr>
            <a:lvl2pPr marL="521397" indent="0">
              <a:buNone/>
              <a:defRPr sz="3300"/>
            </a:lvl2pPr>
            <a:lvl3pPr marL="1042793" indent="0">
              <a:buNone/>
              <a:defRPr sz="2800"/>
            </a:lvl3pPr>
            <a:lvl4pPr marL="1564188" indent="0">
              <a:buNone/>
              <a:defRPr sz="2200"/>
            </a:lvl4pPr>
            <a:lvl5pPr marL="2085585" indent="0">
              <a:buNone/>
              <a:defRPr sz="2200"/>
            </a:lvl5pPr>
            <a:lvl6pPr marL="2606981" indent="0">
              <a:buNone/>
              <a:defRPr sz="2200"/>
            </a:lvl6pPr>
            <a:lvl7pPr marL="3128378" indent="0">
              <a:buNone/>
              <a:defRPr sz="2200"/>
            </a:lvl7pPr>
            <a:lvl8pPr marL="3649773" indent="0">
              <a:buNone/>
              <a:defRPr sz="2200"/>
            </a:lvl8pPr>
            <a:lvl9pPr marL="4171170" indent="0">
              <a:buNone/>
              <a:defRPr sz="22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373" y="8365347"/>
            <a:ext cx="4537710" cy="1254430"/>
          </a:xfrm>
        </p:spPr>
        <p:txBody>
          <a:bodyPr/>
          <a:lstStyle>
            <a:lvl1pPr marL="0" indent="0">
              <a:buNone/>
              <a:defRPr sz="1500"/>
            </a:lvl1pPr>
            <a:lvl2pPr marL="521397" indent="0">
              <a:buNone/>
              <a:defRPr sz="1400"/>
            </a:lvl2pPr>
            <a:lvl3pPr marL="1042793" indent="0">
              <a:buNone/>
              <a:defRPr sz="1200"/>
            </a:lvl3pPr>
            <a:lvl4pPr marL="1564188" indent="0">
              <a:buNone/>
              <a:defRPr sz="1000"/>
            </a:lvl4pPr>
            <a:lvl5pPr marL="2085585" indent="0">
              <a:buNone/>
              <a:defRPr sz="1000"/>
            </a:lvl5pPr>
            <a:lvl6pPr marL="2606981" indent="0">
              <a:buNone/>
              <a:defRPr sz="1000"/>
            </a:lvl6pPr>
            <a:lvl7pPr marL="3128378" indent="0">
              <a:buNone/>
              <a:defRPr sz="1000"/>
            </a:lvl7pPr>
            <a:lvl8pPr marL="3649773" indent="0">
              <a:buNone/>
              <a:defRPr sz="1000"/>
            </a:lvl8pPr>
            <a:lvl9pPr marL="417117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3903-796A-C140-BC27-E49D269F015B}" type="datetimeFigureOut">
              <a:rPr lang="fr-FR" smtClean="0"/>
              <a:pPr/>
              <a:t>29/09/2016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4687-D8D6-C542-9505-7087C349BF2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6" cy="1781440"/>
          </a:xfrm>
          <a:prstGeom prst="rect">
            <a:avLst/>
          </a:prstGeom>
        </p:spPr>
        <p:txBody>
          <a:bodyPr vert="horz" lIns="104279" tIns="52139" rIns="104279" bIns="52139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6" cy="7054006"/>
          </a:xfrm>
          <a:prstGeom prst="rect">
            <a:avLst/>
          </a:prstGeom>
        </p:spPr>
        <p:txBody>
          <a:bodyPr vert="horz" lIns="104279" tIns="52139" rIns="104279" bIns="52139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8144" y="9906785"/>
            <a:ext cx="1764665" cy="569070"/>
          </a:xfrm>
          <a:prstGeom prst="rect">
            <a:avLst/>
          </a:prstGeom>
        </p:spPr>
        <p:txBody>
          <a:bodyPr vert="horz" lIns="104279" tIns="52139" rIns="104279" bIns="52139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D3903-796A-C140-BC27-E49D269F015B}" type="datetimeFigureOut">
              <a:rPr lang="fr-FR" smtClean="0"/>
              <a:pPr/>
              <a:t>29/09/2016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3975" y="9906785"/>
            <a:ext cx="2394902" cy="569070"/>
          </a:xfrm>
          <a:prstGeom prst="rect">
            <a:avLst/>
          </a:prstGeom>
        </p:spPr>
        <p:txBody>
          <a:bodyPr vert="horz" lIns="104279" tIns="52139" rIns="104279" bIns="52139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20043" y="9906785"/>
            <a:ext cx="1764665" cy="569070"/>
          </a:xfrm>
          <a:prstGeom prst="rect">
            <a:avLst/>
          </a:prstGeom>
        </p:spPr>
        <p:txBody>
          <a:bodyPr vert="horz" lIns="104279" tIns="52139" rIns="104279" bIns="52139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D4687-D8D6-C542-9505-7087C349BF2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2139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048" indent="-391048" algn="l" defTabSz="521397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47269" indent="-325873" algn="l" defTabSz="521397" rtl="0" eaLnBrk="1" latinLnBrk="0" hangingPunct="1">
        <a:spcBef>
          <a:spcPct val="20000"/>
        </a:spcBef>
        <a:buFont typeface="Arial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491" indent="-260697" algn="l" defTabSz="521397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24887" indent="-260697" algn="l" defTabSz="521397" rtl="0" eaLnBrk="1" latinLnBrk="0" hangingPunct="1">
        <a:spcBef>
          <a:spcPct val="20000"/>
        </a:spcBef>
        <a:buFont typeface="Arial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282" indent="-260697" algn="l" defTabSz="521397" rtl="0" eaLnBrk="1" latinLnBrk="0" hangingPunct="1">
        <a:spcBef>
          <a:spcPct val="20000"/>
        </a:spcBef>
        <a:buFont typeface="Arial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679" indent="-260697" algn="l" defTabSz="521397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076" indent="-260697" algn="l" defTabSz="521397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472" indent="-260697" algn="l" defTabSz="521397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431867" indent="-260697" algn="l" defTabSz="521397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39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397" algn="l" defTabSz="52139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793" algn="l" defTabSz="52139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188" algn="l" defTabSz="52139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585" algn="l" defTabSz="52139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6981" algn="l" defTabSz="52139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378" algn="l" defTabSz="52139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49773" algn="l" defTabSz="52139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170" algn="l" defTabSz="52139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us-titre 2"/>
          <p:cNvSpPr txBox="1">
            <a:spLocks/>
          </p:cNvSpPr>
          <p:nvPr/>
        </p:nvSpPr>
        <p:spPr>
          <a:xfrm>
            <a:off x="0" y="10001744"/>
            <a:ext cx="7562852" cy="574919"/>
          </a:xfrm>
          <a:prstGeom prst="rect">
            <a:avLst/>
          </a:prstGeom>
        </p:spPr>
        <p:txBody>
          <a:bodyPr vert="horz" lIns="104279" tIns="52139" rIns="104279" bIns="52139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300" i="1" spc="148" dirty="0" smtClean="0">
                <a:solidFill>
                  <a:schemeClr val="bg1">
                    <a:lumMod val="50000"/>
                  </a:schemeClr>
                </a:solidFill>
                <a:latin typeface="Bell MT"/>
              </a:rPr>
              <a:t>Edition Limitée</a:t>
            </a:r>
          </a:p>
          <a:p>
            <a:endParaRPr lang="fr-FR" cap="small" spc="148" dirty="0" smtClean="0">
              <a:solidFill>
                <a:schemeClr val="bg1">
                  <a:lumMod val="85000"/>
                </a:schemeClr>
              </a:solidFill>
              <a:latin typeface="Bell MT"/>
            </a:endParaRPr>
          </a:p>
          <a:p>
            <a:endParaRPr lang="fr-FR" cap="small" spc="148" dirty="0" smtClean="0">
              <a:solidFill>
                <a:schemeClr val="bg1">
                  <a:lumMod val="85000"/>
                </a:schemeClr>
              </a:solidFill>
              <a:latin typeface="Bell MT"/>
            </a:endParaRPr>
          </a:p>
          <a:p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-2" y="8767689"/>
            <a:ext cx="7562853" cy="752418"/>
          </a:xfrm>
          <a:prstGeom prst="rect">
            <a:avLst/>
          </a:prstGeom>
        </p:spPr>
        <p:txBody>
          <a:bodyPr wrap="square" lIns="104279" tIns="52139" rIns="104279" bIns="52139">
            <a:spAutoFit/>
          </a:bodyPr>
          <a:lstStyle/>
          <a:p>
            <a:pPr algn="ctr"/>
            <a:r>
              <a:rPr lang="fr-FR" sz="4100" cap="small" spc="148" dirty="0">
                <a:solidFill>
                  <a:schemeClr val="bg1">
                    <a:lumMod val="50000"/>
                  </a:schemeClr>
                </a:solidFill>
                <a:latin typeface="Bell MT"/>
              </a:rPr>
              <a:t>Domaine </a:t>
            </a:r>
            <a:r>
              <a:rPr lang="fr-FR" sz="4100" cap="all" spc="148" dirty="0" err="1">
                <a:solidFill>
                  <a:schemeClr val="bg1">
                    <a:lumMod val="50000"/>
                  </a:schemeClr>
                </a:solidFill>
                <a:latin typeface="Bell MT"/>
              </a:rPr>
              <a:t>a</a:t>
            </a:r>
            <a:r>
              <a:rPr lang="fr-FR" sz="4100" cap="small" spc="148" dirty="0" err="1">
                <a:solidFill>
                  <a:schemeClr val="bg1">
                    <a:lumMod val="50000"/>
                  </a:schemeClr>
                </a:solidFill>
                <a:latin typeface="Bell MT"/>
              </a:rPr>
              <a:t>.-</a:t>
            </a:r>
            <a:r>
              <a:rPr lang="fr-FR" sz="4100" cap="all" spc="148" dirty="0" err="1">
                <a:solidFill>
                  <a:schemeClr val="bg1">
                    <a:lumMod val="50000"/>
                  </a:schemeClr>
                </a:solidFill>
                <a:latin typeface="Bell MT"/>
              </a:rPr>
              <a:t>F</a:t>
            </a:r>
            <a:r>
              <a:rPr lang="fr-FR" sz="4100" cap="small" spc="148" dirty="0">
                <a:solidFill>
                  <a:schemeClr val="bg1">
                    <a:lumMod val="50000"/>
                  </a:schemeClr>
                </a:solidFill>
                <a:latin typeface="Bell MT"/>
              </a:rPr>
              <a:t>. </a:t>
            </a:r>
            <a:r>
              <a:rPr lang="fr-FR" sz="4100" cap="all" spc="148" dirty="0">
                <a:solidFill>
                  <a:schemeClr val="bg1">
                    <a:lumMod val="50000"/>
                  </a:schemeClr>
                </a:solidFill>
                <a:latin typeface="Bell MT"/>
              </a:rPr>
              <a:t>GROS</a:t>
            </a:r>
          </a:p>
        </p:txBody>
      </p:sp>
      <p:sp>
        <p:nvSpPr>
          <p:cNvPr id="6" name="Sous-titre 2"/>
          <p:cNvSpPr txBox="1">
            <a:spLocks/>
          </p:cNvSpPr>
          <p:nvPr/>
        </p:nvSpPr>
        <p:spPr>
          <a:xfrm>
            <a:off x="-2" y="8442714"/>
            <a:ext cx="7562852" cy="747492"/>
          </a:xfrm>
          <a:prstGeom prst="rect">
            <a:avLst/>
          </a:prstGeom>
        </p:spPr>
        <p:txBody>
          <a:bodyPr vert="horz" lIns="104279" tIns="52139" rIns="104279" bIns="52139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800" i="1" spc="148" dirty="0" smtClean="0">
                <a:solidFill>
                  <a:schemeClr val="bg1">
                    <a:lumMod val="50000"/>
                  </a:schemeClr>
                </a:solidFill>
                <a:latin typeface="Bell MT"/>
              </a:rPr>
              <a:t>Récolte du Domaine en Provence</a:t>
            </a:r>
            <a:endParaRPr lang="fr-FR" sz="2800" cap="small" spc="148" dirty="0" smtClean="0">
              <a:solidFill>
                <a:schemeClr val="bg1">
                  <a:lumMod val="50000"/>
                </a:schemeClr>
              </a:solidFill>
              <a:latin typeface="Bell MT"/>
            </a:endParaRPr>
          </a:p>
          <a:p>
            <a:endParaRPr lang="fr-FR" sz="2800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8622" y="3129563"/>
            <a:ext cx="3559915" cy="4050902"/>
          </a:xfrm>
          <a:prstGeom prst="rect">
            <a:avLst/>
          </a:prstGeom>
        </p:spPr>
      </p:pic>
      <p:sp>
        <p:nvSpPr>
          <p:cNvPr id="8" name="Sous-titre 2"/>
          <p:cNvSpPr>
            <a:spLocks noGrp="1"/>
          </p:cNvSpPr>
          <p:nvPr>
            <p:ph type="subTitle" idx="1"/>
          </p:nvPr>
        </p:nvSpPr>
        <p:spPr>
          <a:xfrm>
            <a:off x="-2" y="7057454"/>
            <a:ext cx="7562852" cy="735646"/>
          </a:xfrm>
        </p:spPr>
        <p:txBody>
          <a:bodyPr>
            <a:normAutofit fontScale="92500" lnSpcReduction="10000"/>
          </a:bodyPr>
          <a:lstStyle/>
          <a:p>
            <a:r>
              <a:rPr lang="fr-FR" sz="5000" cap="small" spc="285" dirty="0">
                <a:solidFill>
                  <a:schemeClr val="bg1">
                    <a:lumMod val="50000"/>
                  </a:schemeClr>
                </a:solidFill>
                <a:latin typeface="BoltonLight"/>
              </a:rPr>
              <a:t>Huile d’Olive</a:t>
            </a:r>
          </a:p>
          <a:p>
            <a:endParaRPr lang="fr-FR" cap="small" spc="148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  <a:p>
            <a:endParaRPr lang="fr-FR" cap="small" spc="148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  <a:p>
            <a:endParaRPr lang="fr-FR" dirty="0"/>
          </a:p>
        </p:txBody>
      </p:sp>
      <p:sp>
        <p:nvSpPr>
          <p:cNvPr id="9" name="Sous-titre 2"/>
          <p:cNvSpPr txBox="1">
            <a:spLocks/>
          </p:cNvSpPr>
          <p:nvPr/>
        </p:nvSpPr>
        <p:spPr>
          <a:xfrm>
            <a:off x="-3" y="7637955"/>
            <a:ext cx="7562855" cy="568165"/>
          </a:xfrm>
          <a:prstGeom prst="rect">
            <a:avLst/>
          </a:prstGeom>
        </p:spPr>
        <p:txBody>
          <a:bodyPr vert="horz" lIns="104279" tIns="52139" rIns="104279" bIns="52139" rtlCol="0">
            <a:normAutofit/>
          </a:bodyPr>
          <a:lstStyle/>
          <a:p>
            <a:pPr algn="ctr" defTabSz="1042793">
              <a:lnSpc>
                <a:spcPct val="90000"/>
              </a:lnSpc>
              <a:spcBef>
                <a:spcPts val="1140"/>
              </a:spcBef>
            </a:pPr>
            <a:r>
              <a:rPr lang="fr-FR" sz="2800" cap="small" spc="719" dirty="0">
                <a:solidFill>
                  <a:schemeClr val="bg1">
                    <a:lumMod val="50000"/>
                  </a:schemeClr>
                </a:solidFill>
                <a:latin typeface="Bell MT"/>
              </a:rPr>
              <a:t>V</a:t>
            </a:r>
            <a:r>
              <a:rPr lang="fr-FR" sz="2600" cap="small" spc="719" dirty="0">
                <a:solidFill>
                  <a:schemeClr val="bg1">
                    <a:lumMod val="50000"/>
                  </a:schemeClr>
                </a:solidFill>
                <a:latin typeface="Bell MT"/>
              </a:rPr>
              <a:t>ierge Extra</a:t>
            </a:r>
          </a:p>
          <a:p>
            <a:pPr algn="ctr" defTabSz="1042793">
              <a:lnSpc>
                <a:spcPct val="90000"/>
              </a:lnSpc>
              <a:spcBef>
                <a:spcPts val="1140"/>
              </a:spcBef>
            </a:pPr>
            <a:endParaRPr lang="fr-FR" sz="2800" cap="small" spc="148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  <a:p>
            <a:pPr algn="ctr" defTabSz="1042793">
              <a:lnSpc>
                <a:spcPct val="90000"/>
              </a:lnSpc>
              <a:spcBef>
                <a:spcPts val="1140"/>
              </a:spcBef>
            </a:pPr>
            <a:endParaRPr lang="fr-FR" sz="2800" cap="small" spc="148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  <a:p>
            <a:pPr algn="ctr" defTabSz="1042793">
              <a:lnSpc>
                <a:spcPct val="90000"/>
              </a:lnSpc>
              <a:spcBef>
                <a:spcPts val="1140"/>
              </a:spcBef>
            </a:pPr>
            <a:endParaRPr lang="fr-FR" sz="2800" dirty="0"/>
          </a:p>
        </p:txBody>
      </p:sp>
      <p:sp>
        <p:nvSpPr>
          <p:cNvPr id="14" name="Rectangle 13"/>
          <p:cNvSpPr/>
          <p:nvPr/>
        </p:nvSpPr>
        <p:spPr>
          <a:xfrm>
            <a:off x="-9366" y="373907"/>
            <a:ext cx="7562853" cy="967551"/>
          </a:xfrm>
          <a:prstGeom prst="rect">
            <a:avLst/>
          </a:prstGeom>
        </p:spPr>
        <p:txBody>
          <a:bodyPr wrap="square" lIns="104279" tIns="52139" rIns="104279" bIns="52139">
            <a:spAutoFit/>
          </a:bodyPr>
          <a:lstStyle/>
          <a:p>
            <a:pPr algn="ctr"/>
            <a:r>
              <a:rPr lang="fr-FR" sz="5500" b="1" cap="small" spc="148" dirty="0" smtClean="0">
                <a:solidFill>
                  <a:schemeClr val="bg1">
                    <a:lumMod val="50000"/>
                  </a:schemeClr>
                </a:solidFill>
                <a:latin typeface="Bell MT"/>
              </a:rPr>
              <a:t>TARIF FRANCE TTC</a:t>
            </a:r>
            <a:endParaRPr lang="fr-FR" sz="5500" b="1" cap="all" spc="148" dirty="0">
              <a:solidFill>
                <a:schemeClr val="bg1">
                  <a:lumMod val="50000"/>
                </a:schemeClr>
              </a:solidFill>
              <a:latin typeface="Bell M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" y="1341457"/>
            <a:ext cx="7562853" cy="429720"/>
          </a:xfrm>
          <a:prstGeom prst="rect">
            <a:avLst/>
          </a:prstGeom>
        </p:spPr>
        <p:txBody>
          <a:bodyPr wrap="square" lIns="104279" tIns="52139" rIns="104279" bIns="52139">
            <a:spAutoFit/>
          </a:bodyPr>
          <a:lstStyle/>
          <a:p>
            <a:pPr algn="ctr"/>
            <a:r>
              <a:rPr lang="fr-FR" cap="small" spc="148" dirty="0" smtClean="0">
                <a:solidFill>
                  <a:schemeClr val="bg1">
                    <a:lumMod val="50000"/>
                  </a:schemeClr>
                </a:solidFill>
                <a:latin typeface="Bell MT"/>
              </a:rPr>
              <a:t>EN EUROS</a:t>
            </a:r>
            <a:endParaRPr lang="fr-FR" cap="all" spc="148" dirty="0">
              <a:solidFill>
                <a:schemeClr val="bg1">
                  <a:lumMod val="50000"/>
                </a:schemeClr>
              </a:solidFill>
              <a:latin typeface="Bell MT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" y="1635806"/>
            <a:ext cx="7562853" cy="429720"/>
          </a:xfrm>
          <a:prstGeom prst="rect">
            <a:avLst/>
          </a:prstGeom>
        </p:spPr>
        <p:txBody>
          <a:bodyPr wrap="square" lIns="104279" tIns="52139" rIns="104279" bIns="52139">
            <a:spAutoFit/>
          </a:bodyPr>
          <a:lstStyle/>
          <a:p>
            <a:pPr algn="ctr"/>
            <a:r>
              <a:rPr lang="fr-FR" cap="small" spc="148" dirty="0" smtClean="0">
                <a:solidFill>
                  <a:schemeClr val="bg1">
                    <a:lumMod val="50000"/>
                  </a:schemeClr>
                </a:solidFill>
                <a:latin typeface="Bell MT"/>
              </a:rPr>
              <a:t>A LA BOUTEILLE DE 50</a:t>
            </a:r>
            <a:r>
              <a:rPr lang="fr-FR" sz="1800" cap="small" spc="148" dirty="0" smtClean="0">
                <a:solidFill>
                  <a:schemeClr val="bg1">
                    <a:lumMod val="50000"/>
                  </a:schemeClr>
                </a:solidFill>
                <a:latin typeface="Bell MT"/>
              </a:rPr>
              <a:t>CL</a:t>
            </a:r>
            <a:r>
              <a:rPr lang="fr-FR" cap="small" spc="148" dirty="0" smtClean="0">
                <a:solidFill>
                  <a:schemeClr val="bg1">
                    <a:lumMod val="50000"/>
                  </a:schemeClr>
                </a:solidFill>
                <a:latin typeface="Bell MT"/>
              </a:rPr>
              <a:t> – TVA 5,50% INCLUSE</a:t>
            </a:r>
            <a:endParaRPr lang="fr-FR" cap="all" spc="148" dirty="0">
              <a:solidFill>
                <a:schemeClr val="bg1">
                  <a:lumMod val="50000"/>
                </a:schemeClr>
              </a:solidFill>
              <a:latin typeface="Bell MT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" y="2065527"/>
            <a:ext cx="7562853" cy="967551"/>
          </a:xfrm>
          <a:prstGeom prst="rect">
            <a:avLst/>
          </a:prstGeom>
        </p:spPr>
        <p:txBody>
          <a:bodyPr wrap="square" lIns="104279" tIns="52139" rIns="104279" bIns="52139">
            <a:spAutoFit/>
          </a:bodyPr>
          <a:lstStyle/>
          <a:p>
            <a:pPr algn="ctr"/>
            <a:r>
              <a:rPr lang="fr-FR" sz="5500" b="1" cap="small" spc="148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24</a:t>
            </a:r>
            <a:r>
              <a:rPr lang="fr-FR" sz="5500" b="1" cap="small" spc="148" dirty="0" smtClean="0">
                <a:solidFill>
                  <a:schemeClr val="bg1">
                    <a:lumMod val="50000"/>
                  </a:schemeClr>
                </a:solidFill>
                <a:latin typeface="Bell MT"/>
              </a:rPr>
              <a:t> </a:t>
            </a:r>
            <a:r>
              <a:rPr lang="fr-FR" sz="5500" b="1" cap="small" spc="148" dirty="0" smtClean="0">
                <a:solidFill>
                  <a:schemeClr val="bg1">
                    <a:lumMod val="50000"/>
                  </a:schemeClr>
                </a:solidFill>
                <a:latin typeface="Bell MT"/>
              </a:rPr>
              <a:t>EUROS</a:t>
            </a:r>
            <a:endParaRPr lang="fr-FR" sz="5500" b="1" cap="all" spc="148" dirty="0">
              <a:solidFill>
                <a:schemeClr val="bg1">
                  <a:lumMod val="50000"/>
                </a:schemeClr>
              </a:solidFill>
              <a:latin typeface="Bell M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34</Words>
  <Application>Microsoft Office PowerPoint</Application>
  <PresentationFormat>Personnalisé</PresentationFormat>
  <Paragraphs>12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af-gros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Anne Francoise Parent</dc:creator>
  <cp:lastModifiedBy>user</cp:lastModifiedBy>
  <cp:revision>5</cp:revision>
  <cp:lastPrinted>2016-09-29T13:29:52Z</cp:lastPrinted>
  <dcterms:created xsi:type="dcterms:W3CDTF">2015-11-27T07:53:00Z</dcterms:created>
  <dcterms:modified xsi:type="dcterms:W3CDTF">2016-09-29T13:30:12Z</dcterms:modified>
</cp:coreProperties>
</file>