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wdp" ContentType="image/vnd.ms-photo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4498975" cy="4498975"/>
  <p:notesSz cx="6858000" cy="9144000"/>
  <p:defaultTextStyle>
    <a:defPPr>
      <a:defRPr lang="fr-FR"/>
    </a:defPPr>
    <a:lvl1pPr marL="0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7084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4167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1251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28334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85418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42501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799585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56668" algn="l" defTabSz="2570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224" d="100"/>
          <a:sy n="224" d="100"/>
        </p:scale>
        <p:origin x="-344" y="-104"/>
      </p:cViewPr>
      <p:guideLst>
        <p:guide orient="horz" pos="1417"/>
        <p:guide pos="14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7423" y="1397598"/>
            <a:ext cx="3824129" cy="964364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846" y="2549419"/>
            <a:ext cx="3149283" cy="11497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05103" y="117682"/>
            <a:ext cx="497543" cy="251921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0912" y="117682"/>
            <a:ext cx="1419208" cy="251921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5388" y="2891009"/>
            <a:ext cx="3824129" cy="893546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5388" y="1906858"/>
            <a:ext cx="3824129" cy="984150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708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416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25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833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541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4250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79958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5666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0912" y="688385"/>
            <a:ext cx="958376" cy="1948514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44271" y="688385"/>
            <a:ext cx="958375" cy="1948514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180168"/>
            <a:ext cx="4049078" cy="74982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007062"/>
            <a:ext cx="1987829" cy="419696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7084" indent="0">
              <a:buNone/>
              <a:defRPr sz="1100" b="1"/>
            </a:lvl2pPr>
            <a:lvl3pPr marL="514167" indent="0">
              <a:buNone/>
              <a:defRPr sz="1000" b="1"/>
            </a:lvl3pPr>
            <a:lvl4pPr marL="771251" indent="0">
              <a:buNone/>
              <a:defRPr sz="900" b="1"/>
            </a:lvl4pPr>
            <a:lvl5pPr marL="1028334" indent="0">
              <a:buNone/>
              <a:defRPr sz="900" b="1"/>
            </a:lvl5pPr>
            <a:lvl6pPr marL="1285418" indent="0">
              <a:buNone/>
              <a:defRPr sz="900" b="1"/>
            </a:lvl6pPr>
            <a:lvl7pPr marL="1542501" indent="0">
              <a:buNone/>
              <a:defRPr sz="900" b="1"/>
            </a:lvl7pPr>
            <a:lvl8pPr marL="1799585" indent="0">
              <a:buNone/>
              <a:defRPr sz="900" b="1"/>
            </a:lvl8pPr>
            <a:lvl9pPr marL="2056668" indent="0">
              <a:buNone/>
              <a:defRPr sz="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24949" y="1426758"/>
            <a:ext cx="1987829" cy="2592118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285417" y="1007062"/>
            <a:ext cx="1988609" cy="419696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57084" indent="0">
              <a:buNone/>
              <a:defRPr sz="1100" b="1"/>
            </a:lvl2pPr>
            <a:lvl3pPr marL="514167" indent="0">
              <a:buNone/>
              <a:defRPr sz="1000" b="1"/>
            </a:lvl3pPr>
            <a:lvl4pPr marL="771251" indent="0">
              <a:buNone/>
              <a:defRPr sz="900" b="1"/>
            </a:lvl4pPr>
            <a:lvl5pPr marL="1028334" indent="0">
              <a:buNone/>
              <a:defRPr sz="900" b="1"/>
            </a:lvl5pPr>
            <a:lvl6pPr marL="1285418" indent="0">
              <a:buNone/>
              <a:defRPr sz="900" b="1"/>
            </a:lvl6pPr>
            <a:lvl7pPr marL="1542501" indent="0">
              <a:buNone/>
              <a:defRPr sz="900" b="1"/>
            </a:lvl7pPr>
            <a:lvl8pPr marL="1799585" indent="0">
              <a:buNone/>
              <a:defRPr sz="900" b="1"/>
            </a:lvl8pPr>
            <a:lvl9pPr marL="2056668" indent="0">
              <a:buNone/>
              <a:defRPr sz="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285417" y="1426758"/>
            <a:ext cx="1988609" cy="2592118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179126"/>
            <a:ext cx="1480132" cy="762326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8974" y="179126"/>
            <a:ext cx="2515052" cy="3839751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4949" y="941453"/>
            <a:ext cx="1480132" cy="3077424"/>
          </a:xfrm>
        </p:spPr>
        <p:txBody>
          <a:bodyPr/>
          <a:lstStyle>
            <a:lvl1pPr marL="0" indent="0">
              <a:buNone/>
              <a:defRPr sz="800"/>
            </a:lvl1pPr>
            <a:lvl2pPr marL="257084" indent="0">
              <a:buNone/>
              <a:defRPr sz="700"/>
            </a:lvl2pPr>
            <a:lvl3pPr marL="514167" indent="0">
              <a:buNone/>
              <a:defRPr sz="600"/>
            </a:lvl3pPr>
            <a:lvl4pPr marL="771251" indent="0">
              <a:buNone/>
              <a:defRPr sz="500"/>
            </a:lvl4pPr>
            <a:lvl5pPr marL="1028334" indent="0">
              <a:buNone/>
              <a:defRPr sz="500"/>
            </a:lvl5pPr>
            <a:lvl6pPr marL="1285418" indent="0">
              <a:buNone/>
              <a:defRPr sz="500"/>
            </a:lvl6pPr>
            <a:lvl7pPr marL="1542501" indent="0">
              <a:buNone/>
              <a:defRPr sz="500"/>
            </a:lvl7pPr>
            <a:lvl8pPr marL="1799585" indent="0">
              <a:buNone/>
              <a:defRPr sz="500"/>
            </a:lvl8pPr>
            <a:lvl9pPr marL="2056668" indent="0">
              <a:buNone/>
              <a:defRPr sz="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831" y="3149282"/>
            <a:ext cx="2699385" cy="371791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81831" y="401992"/>
            <a:ext cx="2699385" cy="2699385"/>
          </a:xfrm>
        </p:spPr>
        <p:txBody>
          <a:bodyPr/>
          <a:lstStyle>
            <a:lvl1pPr marL="0" indent="0">
              <a:buNone/>
              <a:defRPr sz="1800"/>
            </a:lvl1pPr>
            <a:lvl2pPr marL="257084" indent="0">
              <a:buNone/>
              <a:defRPr sz="1600"/>
            </a:lvl2pPr>
            <a:lvl3pPr marL="514167" indent="0">
              <a:buNone/>
              <a:defRPr sz="1300"/>
            </a:lvl3pPr>
            <a:lvl4pPr marL="771251" indent="0">
              <a:buNone/>
              <a:defRPr sz="1100"/>
            </a:lvl4pPr>
            <a:lvl5pPr marL="1028334" indent="0">
              <a:buNone/>
              <a:defRPr sz="1100"/>
            </a:lvl5pPr>
            <a:lvl6pPr marL="1285418" indent="0">
              <a:buNone/>
              <a:defRPr sz="1100"/>
            </a:lvl6pPr>
            <a:lvl7pPr marL="1542501" indent="0">
              <a:buNone/>
              <a:defRPr sz="1100"/>
            </a:lvl7pPr>
            <a:lvl8pPr marL="1799585" indent="0">
              <a:buNone/>
              <a:defRPr sz="1100"/>
            </a:lvl8pPr>
            <a:lvl9pPr marL="2056668" indent="0">
              <a:buNone/>
              <a:defRPr sz="1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831" y="3521073"/>
            <a:ext cx="2699385" cy="528004"/>
          </a:xfrm>
        </p:spPr>
        <p:txBody>
          <a:bodyPr/>
          <a:lstStyle>
            <a:lvl1pPr marL="0" indent="0">
              <a:buNone/>
              <a:defRPr sz="800"/>
            </a:lvl1pPr>
            <a:lvl2pPr marL="257084" indent="0">
              <a:buNone/>
              <a:defRPr sz="700"/>
            </a:lvl2pPr>
            <a:lvl3pPr marL="514167" indent="0">
              <a:buNone/>
              <a:defRPr sz="600"/>
            </a:lvl3pPr>
            <a:lvl4pPr marL="771251" indent="0">
              <a:buNone/>
              <a:defRPr sz="500"/>
            </a:lvl4pPr>
            <a:lvl5pPr marL="1028334" indent="0">
              <a:buNone/>
              <a:defRPr sz="500"/>
            </a:lvl5pPr>
            <a:lvl6pPr marL="1285418" indent="0">
              <a:buNone/>
              <a:defRPr sz="500"/>
            </a:lvl6pPr>
            <a:lvl7pPr marL="1542501" indent="0">
              <a:buNone/>
              <a:defRPr sz="500"/>
            </a:lvl7pPr>
            <a:lvl8pPr marL="1799585" indent="0">
              <a:buNone/>
              <a:defRPr sz="500"/>
            </a:lvl8pPr>
            <a:lvl9pPr marL="2056668" indent="0">
              <a:buNone/>
              <a:defRPr sz="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24949" y="180168"/>
            <a:ext cx="4049078" cy="749829"/>
          </a:xfrm>
          <a:prstGeom prst="rect">
            <a:avLst/>
          </a:prstGeom>
        </p:spPr>
        <p:txBody>
          <a:bodyPr vert="horz" lIns="51417" tIns="25708" rIns="51417" bIns="25708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049761"/>
            <a:ext cx="4049078" cy="2969116"/>
          </a:xfrm>
          <a:prstGeom prst="rect">
            <a:avLst/>
          </a:prstGeom>
        </p:spPr>
        <p:txBody>
          <a:bodyPr vert="horz" lIns="51417" tIns="25708" rIns="51417" bIns="2570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24949" y="4169884"/>
            <a:ext cx="1049761" cy="239529"/>
          </a:xfrm>
          <a:prstGeom prst="rect">
            <a:avLst/>
          </a:prstGeom>
        </p:spPr>
        <p:txBody>
          <a:bodyPr vert="horz" lIns="51417" tIns="25708" rIns="51417" bIns="25708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F412E-48EC-1048-96CE-4433672F625F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7150" y="4169884"/>
            <a:ext cx="1424675" cy="239529"/>
          </a:xfrm>
          <a:prstGeom prst="rect">
            <a:avLst/>
          </a:prstGeom>
        </p:spPr>
        <p:txBody>
          <a:bodyPr vert="horz" lIns="51417" tIns="25708" rIns="51417" bIns="25708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224265" y="4169884"/>
            <a:ext cx="1049761" cy="239529"/>
          </a:xfrm>
          <a:prstGeom prst="rect">
            <a:avLst/>
          </a:prstGeom>
        </p:spPr>
        <p:txBody>
          <a:bodyPr vert="horz" lIns="51417" tIns="25708" rIns="51417" bIns="25708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23B99-DA31-E249-92C6-2EE2B31CD703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7084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13" indent="-192813" algn="l" defTabSz="2570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761" indent="-160677" algn="l" defTabSz="257084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2709" indent="-128542" algn="l" defTabSz="257084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99792" indent="-128542" algn="l" defTabSz="257084" rtl="0" eaLnBrk="1" latinLnBrk="0" hangingPunct="1">
        <a:spcBef>
          <a:spcPct val="20000"/>
        </a:spcBef>
        <a:buFont typeface="Arial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876" indent="-128542" algn="l" defTabSz="257084" rtl="0" eaLnBrk="1" latinLnBrk="0" hangingPunct="1">
        <a:spcBef>
          <a:spcPct val="20000"/>
        </a:spcBef>
        <a:buFont typeface="Arial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960" indent="-128542" algn="l" defTabSz="257084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71043" indent="-128542" algn="l" defTabSz="257084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28127" indent="-128542" algn="l" defTabSz="257084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85210" indent="-128542" algn="l" defTabSz="257084" rtl="0" eaLnBrk="1" latinLnBrk="0" hangingPunct="1">
        <a:spcBef>
          <a:spcPct val="20000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7084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4167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71251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334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418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501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585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668" algn="l" defTabSz="25708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470182"/>
            <a:ext cx="4498975" cy="430576"/>
          </a:xfrm>
          <a:prstGeom prst="rect">
            <a:avLst/>
          </a:prstGeom>
        </p:spPr>
        <p:txBody>
          <a:bodyPr wrap="square" lIns="60652" tIns="30326" rIns="60652" bIns="30326">
            <a:spAutoFit/>
          </a:bodyPr>
          <a:lstStyle/>
          <a:p>
            <a:pPr algn="ctr"/>
            <a:r>
              <a:rPr lang="fr-FR" sz="2400" cap="small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 </a:t>
            </a:r>
            <a:r>
              <a:rPr lang="fr-FR" sz="2400" cap="all" spc="86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a</a:t>
            </a:r>
            <a:r>
              <a:rPr lang="fr-FR" sz="2400" cap="sm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.-</a:t>
            </a:r>
            <a:r>
              <a:rPr lang="fr-FR" sz="2400" cap="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2400" cap="sm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. </a:t>
            </a:r>
            <a:r>
              <a:rPr lang="fr-FR" sz="2400" cap="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88688"/>
            <a:ext cx="4498975" cy="430576"/>
          </a:xfrm>
          <a:prstGeom prst="rect">
            <a:avLst/>
          </a:prstGeom>
        </p:spPr>
        <p:txBody>
          <a:bodyPr wrap="square" lIns="60652" tIns="30326" rIns="60652" bIns="30326">
            <a:spAutoFit/>
          </a:bodyPr>
          <a:lstStyle/>
          <a:p>
            <a:pPr algn="ctr"/>
            <a:r>
              <a:rPr lang="fr-FR" sz="2400" cap="small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Coffret Collection</a:t>
            </a:r>
            <a:endParaRPr lang="fr-FR" sz="2400" cap="all" spc="86" dirty="0">
              <a:solidFill>
                <a:schemeClr val="bg1">
                  <a:lumMod val="65000"/>
                </a:schemeClr>
              </a:solidFill>
              <a:latin typeface="Bell MT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686309" y="1629729"/>
            <a:ext cx="1137559" cy="1245227"/>
          </a:xfrm>
          <a:prstGeom prst="rect">
            <a:avLst/>
          </a:prstGeom>
          <a:ln>
            <a:noFill/>
          </a:ln>
        </p:spPr>
      </p:pic>
      <p:sp>
        <p:nvSpPr>
          <p:cNvPr id="7" name="Ellipse 6"/>
          <p:cNvSpPr/>
          <p:nvPr/>
        </p:nvSpPr>
        <p:spPr>
          <a:xfrm>
            <a:off x="1446798" y="1440348"/>
            <a:ext cx="1620000" cy="16200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Demi-cadre 7"/>
          <p:cNvSpPr/>
          <p:nvPr/>
        </p:nvSpPr>
        <p:spPr>
          <a:xfrm>
            <a:off x="0" y="0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Demi-cadre 8"/>
          <p:cNvSpPr/>
          <p:nvPr/>
        </p:nvSpPr>
        <p:spPr>
          <a:xfrm rot="5400000">
            <a:off x="4290109" y="-2785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Demi-cadre 9"/>
          <p:cNvSpPr/>
          <p:nvPr/>
        </p:nvSpPr>
        <p:spPr>
          <a:xfrm rot="16200000">
            <a:off x="-2785" y="4290109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Demi-cadre 10"/>
          <p:cNvSpPr/>
          <p:nvPr/>
        </p:nvSpPr>
        <p:spPr>
          <a:xfrm rot="10800000">
            <a:off x="4292894" y="4292894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roix 11"/>
          <p:cNvSpPr/>
          <p:nvPr/>
        </p:nvSpPr>
        <p:spPr>
          <a:xfrm>
            <a:off x="-172663" y="2092971"/>
            <a:ext cx="334186" cy="306337"/>
          </a:xfrm>
          <a:prstGeom prst="mathPlus">
            <a:avLst>
              <a:gd name="adj1" fmla="val 7403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Croix 12"/>
          <p:cNvSpPr/>
          <p:nvPr/>
        </p:nvSpPr>
        <p:spPr>
          <a:xfrm>
            <a:off x="4331882" y="2092971"/>
            <a:ext cx="334186" cy="306337"/>
          </a:xfrm>
          <a:prstGeom prst="mathPlus">
            <a:avLst>
              <a:gd name="adj1" fmla="val 7403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</Words>
  <Application>Microsoft Macintosh PowerPoint</Application>
  <PresentationFormat>Personnalisé</PresentationFormat>
  <Paragraphs>2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Anne Francoise Parent</cp:lastModifiedBy>
  <cp:revision>3</cp:revision>
  <cp:lastPrinted>2014-03-24T16:41:48Z</cp:lastPrinted>
  <dcterms:created xsi:type="dcterms:W3CDTF">2014-03-24T15:59:30Z</dcterms:created>
  <dcterms:modified xsi:type="dcterms:W3CDTF">2014-03-24T17:02:53Z</dcterms:modified>
</cp:coreProperties>
</file>