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87266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4" autoAdjust="0"/>
    <p:restoredTop sz="94660"/>
  </p:normalViewPr>
  <p:slideViewPr>
    <p:cSldViewPr snapToGrid="0">
      <p:cViewPr varScale="1">
        <p:scale>
          <a:sx n="160" d="100"/>
          <a:sy n="160" d="100"/>
        </p:scale>
        <p:origin x="26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33CCE16-B2DF-4E86-4400-427A2E3626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7555CC9-5616-1EF3-3424-FC3D6F233C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E646FB1-CE32-151F-F804-785E4D1610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66F2F-B910-4367-AC42-68B8F55E1FF9}" type="datetimeFigureOut">
              <a:rPr lang="fr-FR" smtClean="0"/>
              <a:t>16/05/2022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6E79E70-50E7-5F99-E72D-F12DB60B8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018148F-4DE7-0BD6-4B17-AC7BE53C85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C1DE0-52D0-4FE3-B415-C6180C383B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02970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169346-70DF-8815-4731-3F90560CE4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516173B-FF92-3C0C-7FA7-770159371E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B055CE6-28A3-4513-8E20-5B78600CF1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66F2F-B910-4367-AC42-68B8F55E1FF9}" type="datetimeFigureOut">
              <a:rPr lang="fr-FR" smtClean="0"/>
              <a:t>16/05/2022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6CF6A42-6D51-FD4F-CCFF-BA8C63DC91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29B72FF-F041-4E03-9C35-5A6892693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C1DE0-52D0-4FE3-B415-C6180C383B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0766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95013222-942E-2C96-CBF6-942486FF8C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10E85EF-6E1F-E005-4180-C527627633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4C35E45-EEE0-E210-EE61-EB5490775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66F2F-B910-4367-AC42-68B8F55E1FF9}" type="datetimeFigureOut">
              <a:rPr lang="fr-FR" smtClean="0"/>
              <a:t>16/05/2022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775AC43-2AC5-05F9-497D-B19EA29F16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D4107DA-8C64-21D6-9991-FA6FC1BAE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C1DE0-52D0-4FE3-B415-C6180C383B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5756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875D942-BC6C-18AE-4B16-D0D185FD59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5B99993-A5B2-EBD7-8DE5-DCA7FA0121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AA3A26B-560D-EF19-0267-E915F623E6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66F2F-B910-4367-AC42-68B8F55E1FF9}" type="datetimeFigureOut">
              <a:rPr lang="fr-FR" smtClean="0"/>
              <a:t>16/05/2022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1A78FD4-8DBF-932E-1FD7-6DB4A8440C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40368C2-78F8-70BE-BEC5-B9D636DE3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C1DE0-52D0-4FE3-B415-C6180C383B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9892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E5E0172-F444-836E-E3FB-C23BA80CB2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70A273B-7EFB-8092-CD69-915BC8E726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C84FCB3-54BA-F7EF-A2D3-FE263AE987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66F2F-B910-4367-AC42-68B8F55E1FF9}" type="datetimeFigureOut">
              <a:rPr lang="fr-FR" smtClean="0"/>
              <a:t>16/05/2022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6163E24-32E1-E490-48A7-B6E4B2C1EF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53B73FE-5AEA-87C4-9BCB-F73B209A68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C1DE0-52D0-4FE3-B415-C6180C383B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7940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B67DD7C-0506-CE30-2F0E-3DBBF44AFA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A2BC662-4ED5-2121-B719-A369A5D99D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4D41DFB-2452-CE1D-97DE-57BB82B0F9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360275B-23D9-099E-E2A2-A6BC9899E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66F2F-B910-4367-AC42-68B8F55E1FF9}" type="datetimeFigureOut">
              <a:rPr lang="fr-FR" smtClean="0"/>
              <a:t>16/05/2022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1520622-8DAC-8231-363B-CDD5305713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E685705-7EEB-A87D-B39D-73EDCA86D1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C1DE0-52D0-4FE3-B415-C6180C383B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5610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A9FEF28-B6D6-3BC7-0E63-9BB0FF6281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4FC21D9-0AD4-056C-5B7F-8A5ACECF7E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EB3C7F2-7CCA-239E-1DB3-411F49200E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5D0AA48-FEF6-BA75-A982-9B437356BF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8824A53A-CCB2-9440-FD42-0A328DBE59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7CDFF7E6-7F0C-FF92-B0BF-641F6545FA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66F2F-B910-4367-AC42-68B8F55E1FF9}" type="datetimeFigureOut">
              <a:rPr lang="fr-FR" smtClean="0"/>
              <a:t>16/05/2022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9F32E1B1-4E55-5B71-D818-32F69D055C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588E328-1C97-FCCD-689D-FB3F0B114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C1DE0-52D0-4FE3-B415-C6180C383B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5070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2D350B8-F6A1-75C7-905D-3C20D7B45F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B3C0306-6028-2DC9-DF72-95C4910ED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66F2F-B910-4367-AC42-68B8F55E1FF9}" type="datetimeFigureOut">
              <a:rPr lang="fr-FR" smtClean="0"/>
              <a:t>16/05/2022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AAA4D55-A604-7476-C764-2F1FFC174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BEFFA0A-9AC9-DC54-4B66-3EED1EBFF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C1DE0-52D0-4FE3-B415-C6180C383B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7325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74847D2A-9789-3797-C3BF-F10CC55545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66F2F-B910-4367-AC42-68B8F55E1FF9}" type="datetimeFigureOut">
              <a:rPr lang="fr-FR" smtClean="0"/>
              <a:t>16/05/2022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40159B8F-3651-D16B-E8D7-DBE2EAD17C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D120D05-6151-A642-4626-7D9C34C6C6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C1DE0-52D0-4FE3-B415-C6180C383B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2004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92F303D-E516-6243-37BC-7E5DC10C8E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F6FAE17-F93E-A653-1DDE-4248B234E3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878087A-2B02-391A-44CB-9BEDA70D2F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85375DB-F3FA-393B-5308-CE558991A8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66F2F-B910-4367-AC42-68B8F55E1FF9}" type="datetimeFigureOut">
              <a:rPr lang="fr-FR" smtClean="0"/>
              <a:t>16/05/2022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57699BC-9280-E256-B3EF-CE303247AB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B370013-7352-B2E8-3653-A3FBF9B4F4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C1DE0-52D0-4FE3-B415-C6180C383B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7772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062FB48-1CA5-92F5-8B4E-C97AB235C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8EBBA09B-2BBF-8B9B-E083-40C8CAEFA1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FB6570E-D516-F75B-6470-4C36E14E63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6739DA8-BFF2-0FAE-A3E9-11D55A661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66F2F-B910-4367-AC42-68B8F55E1FF9}" type="datetimeFigureOut">
              <a:rPr lang="fr-FR" smtClean="0"/>
              <a:t>16/05/2022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B5ED71B-1BBE-94B8-AF3C-85C6CB689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9289354-440E-2727-6C6B-5E7BE35D9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C1DE0-52D0-4FE3-B415-C6180C383B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1229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2FB8813C-D091-BC59-E77D-9472B595A5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08202D8-7C21-D0B2-D68A-B8F023C087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FBAD9DE-1E6F-0DB7-AE97-154F790A57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F66F2F-B910-4367-AC42-68B8F55E1FF9}" type="datetimeFigureOut">
              <a:rPr lang="fr-FR" smtClean="0"/>
              <a:t>16/05/2022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6EF5B18-343C-C08E-1633-95DFF058F0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0A317AB-055C-27A1-5BEA-B514270EB2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3C1DE0-52D0-4FE3-B415-C6180C383B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0119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740CE1E-1A3F-E78B-4FFF-2F3FAD1AB0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766" y="203428"/>
            <a:ext cx="3538070" cy="326893"/>
          </a:xfrm>
        </p:spPr>
        <p:txBody>
          <a:bodyPr>
            <a:noAutofit/>
          </a:bodyPr>
          <a:lstStyle/>
          <a:p>
            <a:r>
              <a:rPr lang="fr-FR" sz="1800" dirty="0">
                <a:latin typeface="+mn-lt"/>
              </a:rPr>
              <a:t>Pleine Propriété: Colette GROS 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11EC8F0-86F6-3003-54D9-0F60C6B770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6083" y="4404432"/>
            <a:ext cx="2886635" cy="369332"/>
          </a:xfrm>
        </p:spPr>
        <p:txBody>
          <a:bodyPr>
            <a:normAutofit/>
          </a:bodyPr>
          <a:lstStyle/>
          <a:p>
            <a:r>
              <a:rPr lang="fr-FR" sz="1800" dirty="0"/>
              <a:t>Usufruit: Colette GROS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CC45E798-E3A0-5779-66A9-4DDF21B425EF}"/>
              </a:ext>
            </a:extLst>
          </p:cNvPr>
          <p:cNvSpPr txBox="1"/>
          <p:nvPr/>
        </p:nvSpPr>
        <p:spPr>
          <a:xfrm>
            <a:off x="454461" y="1757240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800" dirty="0"/>
              <a:t>Usufruit: Colette GROS</a:t>
            </a:r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DA60EF3E-8032-675E-EAB3-08F18AA72D4C}"/>
              </a:ext>
            </a:extLst>
          </p:cNvPr>
          <p:cNvSpPr txBox="1"/>
          <p:nvPr/>
        </p:nvSpPr>
        <p:spPr>
          <a:xfrm>
            <a:off x="1159435" y="546841"/>
            <a:ext cx="11599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/>
              <a:t>Echezeaux</a:t>
            </a:r>
            <a:endParaRPr lang="fr-FR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0ABFD28C-E89B-79E6-BB69-0826D77EEDFA}"/>
              </a:ext>
            </a:extLst>
          </p:cNvPr>
          <p:cNvSpPr txBox="1"/>
          <p:nvPr/>
        </p:nvSpPr>
        <p:spPr>
          <a:xfrm>
            <a:off x="2453341" y="546841"/>
            <a:ext cx="14672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Clos Vougeot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E6531DC1-D146-28B7-DDEF-1C0537BAC402}"/>
              </a:ext>
            </a:extLst>
          </p:cNvPr>
          <p:cNvSpPr txBox="1"/>
          <p:nvPr/>
        </p:nvSpPr>
        <p:spPr>
          <a:xfrm>
            <a:off x="9365129" y="731507"/>
            <a:ext cx="25489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Exploitation des vignes par le Domaine Gros Frère et Sœur jusqu’à la récolte 2021. Fin de bail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C959DC99-F19F-422D-51D4-63114C9A1D9A}"/>
              </a:ext>
            </a:extLst>
          </p:cNvPr>
          <p:cNvSpPr txBox="1"/>
          <p:nvPr/>
        </p:nvSpPr>
        <p:spPr>
          <a:xfrm>
            <a:off x="9342577" y="3718679"/>
            <a:ext cx="271045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Projet de reprise d’Exploitation par le Domaine AF GROS à partir de la récolte 2022. Les 3 propriétaires sont les 3 frères et sœurs associés dans l’exploitation. Toutes les parcelles sont détenues en nue propriété par les associés depuis plus 1995 et 2009.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6FA7DBC1-73A7-782D-C838-1C7FC88EA806}"/>
              </a:ext>
            </a:extLst>
          </p:cNvPr>
          <p:cNvSpPr txBox="1"/>
          <p:nvPr/>
        </p:nvSpPr>
        <p:spPr>
          <a:xfrm>
            <a:off x="685300" y="5766913"/>
            <a:ext cx="11599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/>
              <a:t>Echezeaux</a:t>
            </a:r>
            <a:endParaRPr lang="fr-FR" dirty="0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7B7E6194-0B59-BCA7-5AD0-ABFFF43E08B7}"/>
              </a:ext>
            </a:extLst>
          </p:cNvPr>
          <p:cNvSpPr txBox="1"/>
          <p:nvPr/>
        </p:nvSpPr>
        <p:spPr>
          <a:xfrm>
            <a:off x="714186" y="3060324"/>
            <a:ext cx="11599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/>
              <a:t>Echezeaux</a:t>
            </a:r>
            <a:endParaRPr lang="fr-FR" dirty="0"/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034E0A97-1EA9-39A2-4974-9499012992DD}"/>
              </a:ext>
            </a:extLst>
          </p:cNvPr>
          <p:cNvSpPr txBox="1"/>
          <p:nvPr/>
        </p:nvSpPr>
        <p:spPr>
          <a:xfrm>
            <a:off x="4657913" y="3059668"/>
            <a:ext cx="14515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Clos Vougeot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B7A4BA61-FEF8-1102-01A9-58CE8CA27923}"/>
              </a:ext>
            </a:extLst>
          </p:cNvPr>
          <p:cNvSpPr txBox="1"/>
          <p:nvPr/>
        </p:nvSpPr>
        <p:spPr>
          <a:xfrm>
            <a:off x="4032572" y="5766913"/>
            <a:ext cx="14598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Clos Vougeot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596B89E8-7738-EDA7-759C-A6C4F2B393E1}"/>
              </a:ext>
            </a:extLst>
          </p:cNvPr>
          <p:cNvSpPr txBox="1"/>
          <p:nvPr/>
        </p:nvSpPr>
        <p:spPr>
          <a:xfrm>
            <a:off x="6167718" y="5766913"/>
            <a:ext cx="15792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Clos Vougeot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C650C485-94D1-0561-F449-75AC237F3640}"/>
              </a:ext>
            </a:extLst>
          </p:cNvPr>
          <p:cNvSpPr txBox="1"/>
          <p:nvPr/>
        </p:nvSpPr>
        <p:spPr>
          <a:xfrm>
            <a:off x="3957418" y="2196528"/>
            <a:ext cx="306991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800" dirty="0"/>
              <a:t>Nue Propriété 2: </a:t>
            </a:r>
          </a:p>
          <a:p>
            <a:r>
              <a:rPr lang="fr-FR" sz="1800" dirty="0"/>
              <a:t>Anne-Françoise PARENT-GROS</a:t>
            </a:r>
            <a:endParaRPr lang="fr-FR" sz="1400" dirty="0"/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702C8697-3A2B-0E8A-42FF-B5456B98D1FC}"/>
              </a:ext>
            </a:extLst>
          </p:cNvPr>
          <p:cNvSpPr txBox="1"/>
          <p:nvPr/>
        </p:nvSpPr>
        <p:spPr>
          <a:xfrm>
            <a:off x="3799045" y="5120582"/>
            <a:ext cx="186664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8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Nue Propriété 2a: </a:t>
            </a:r>
          </a:p>
          <a:p>
            <a:r>
              <a:rPr lang="fr-FR" sz="18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Caroline PARENT</a:t>
            </a:r>
            <a:endParaRPr lang="fr-FR" sz="14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5D41ADE0-48CD-22E5-6D31-29524BE14D34}"/>
              </a:ext>
            </a:extLst>
          </p:cNvPr>
          <p:cNvSpPr txBox="1"/>
          <p:nvPr/>
        </p:nvSpPr>
        <p:spPr>
          <a:xfrm>
            <a:off x="6078320" y="5090032"/>
            <a:ext cx="186664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8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Nue Propriété 2b: </a:t>
            </a:r>
          </a:p>
          <a:p>
            <a:r>
              <a:rPr lang="fr-FR" sz="18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Rosalie PARENT</a:t>
            </a:r>
            <a:endParaRPr lang="fr-FR" sz="14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0771F23B-961A-FF44-DD2A-80812D8E72AE}"/>
              </a:ext>
            </a:extLst>
          </p:cNvPr>
          <p:cNvSpPr txBox="1"/>
          <p:nvPr/>
        </p:nvSpPr>
        <p:spPr>
          <a:xfrm>
            <a:off x="454461" y="2196528"/>
            <a:ext cx="172371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800" dirty="0"/>
              <a:t>Nue Propriété 1: </a:t>
            </a:r>
          </a:p>
          <a:p>
            <a:r>
              <a:rPr lang="fr-FR" sz="1800" dirty="0"/>
              <a:t>Mathias PARENT</a:t>
            </a:r>
            <a:endParaRPr lang="fr-FR" sz="1400" dirty="0"/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3484E619-E755-E967-654A-7AE7F3E159ED}"/>
              </a:ext>
            </a:extLst>
          </p:cNvPr>
          <p:cNvSpPr txBox="1"/>
          <p:nvPr/>
        </p:nvSpPr>
        <p:spPr>
          <a:xfrm>
            <a:off x="612315" y="5124275"/>
            <a:ext cx="172371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800" dirty="0"/>
              <a:t>Nue Propriété 1: </a:t>
            </a:r>
          </a:p>
          <a:p>
            <a:r>
              <a:rPr lang="fr-FR" sz="1800" dirty="0"/>
              <a:t>Mathias PARENT</a:t>
            </a:r>
            <a:endParaRPr lang="fr-FR" sz="1400" dirty="0"/>
          </a:p>
        </p:txBody>
      </p:sp>
      <p:sp>
        <p:nvSpPr>
          <p:cNvPr id="26" name="Flèche : bas 25">
            <a:extLst>
              <a:ext uri="{FF2B5EF4-FFF2-40B4-BE49-F238E27FC236}">
                <a16:creationId xmlns:a16="http://schemas.microsoft.com/office/drawing/2014/main" id="{C1C79414-4278-C30A-7CDA-0C87A741AFE4}"/>
              </a:ext>
            </a:extLst>
          </p:cNvPr>
          <p:cNvSpPr/>
          <p:nvPr/>
        </p:nvSpPr>
        <p:spPr>
          <a:xfrm>
            <a:off x="2388798" y="961484"/>
            <a:ext cx="45719" cy="6852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Flèche : bas 26">
            <a:extLst>
              <a:ext uri="{FF2B5EF4-FFF2-40B4-BE49-F238E27FC236}">
                <a16:creationId xmlns:a16="http://schemas.microsoft.com/office/drawing/2014/main" id="{33BE4247-0215-6809-E230-9C2D2039D099}"/>
              </a:ext>
            </a:extLst>
          </p:cNvPr>
          <p:cNvSpPr/>
          <p:nvPr/>
        </p:nvSpPr>
        <p:spPr>
          <a:xfrm>
            <a:off x="5809530" y="4316988"/>
            <a:ext cx="45719" cy="879602"/>
          </a:xfrm>
          <a:prstGeom prst="down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F46F4611-1AE3-4F47-E95E-59D9BAAFA88D}"/>
              </a:ext>
            </a:extLst>
          </p:cNvPr>
          <p:cNvSpPr txBox="1"/>
          <p:nvPr/>
        </p:nvSpPr>
        <p:spPr>
          <a:xfrm>
            <a:off x="2602007" y="1015957"/>
            <a:ext cx="18108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solidFill>
                  <a:srgbClr val="0070C0"/>
                </a:solidFill>
              </a:rPr>
              <a:t>Donation de la nu propriété effectuée par Colette Gros en 1995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7F08B5D5-299F-A9EE-3641-A6622401BDD4}"/>
              </a:ext>
            </a:extLst>
          </p:cNvPr>
          <p:cNvSpPr txBox="1"/>
          <p:nvPr/>
        </p:nvSpPr>
        <p:spPr>
          <a:xfrm>
            <a:off x="3119718" y="4010798"/>
            <a:ext cx="6096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200" dirty="0">
                <a:solidFill>
                  <a:srgbClr val="0070C0"/>
                </a:solidFill>
              </a:rPr>
              <a:t>Transmission de la nue propriété effectuée par Anne-Françoise PARENT-GROS en 2009</a:t>
            </a:r>
          </a:p>
        </p:txBody>
      </p:sp>
      <p:sp>
        <p:nvSpPr>
          <p:cNvPr id="31" name="Accolade fermante 30">
            <a:extLst>
              <a:ext uri="{FF2B5EF4-FFF2-40B4-BE49-F238E27FC236}">
                <a16:creationId xmlns:a16="http://schemas.microsoft.com/office/drawing/2014/main" id="{FF8AEC3A-46DF-5E66-D7DF-D3A5754749B5}"/>
              </a:ext>
            </a:extLst>
          </p:cNvPr>
          <p:cNvSpPr/>
          <p:nvPr/>
        </p:nvSpPr>
        <p:spPr>
          <a:xfrm>
            <a:off x="8978554" y="4690223"/>
            <a:ext cx="155448" cy="160767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3" name="Connecteur droit 32">
            <a:extLst>
              <a:ext uri="{FF2B5EF4-FFF2-40B4-BE49-F238E27FC236}">
                <a16:creationId xmlns:a16="http://schemas.microsoft.com/office/drawing/2014/main" id="{8AF89C8B-EE90-10B2-FC9C-8E3533AE8C54}"/>
              </a:ext>
            </a:extLst>
          </p:cNvPr>
          <p:cNvCxnSpPr>
            <a:cxnSpLocks/>
          </p:cNvCxnSpPr>
          <p:nvPr/>
        </p:nvCxnSpPr>
        <p:spPr>
          <a:xfrm>
            <a:off x="161365" y="1691341"/>
            <a:ext cx="9263529" cy="353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38">
            <a:extLst>
              <a:ext uri="{FF2B5EF4-FFF2-40B4-BE49-F238E27FC236}">
                <a16:creationId xmlns:a16="http://schemas.microsoft.com/office/drawing/2014/main" id="{439FC22A-E8EA-DD85-1E7C-D602486FCA28}"/>
              </a:ext>
            </a:extLst>
          </p:cNvPr>
          <p:cNvCxnSpPr/>
          <p:nvPr/>
        </p:nvCxnSpPr>
        <p:spPr>
          <a:xfrm>
            <a:off x="296083" y="3894162"/>
            <a:ext cx="900330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ZoneTexte 3">
            <a:extLst>
              <a:ext uri="{FF2B5EF4-FFF2-40B4-BE49-F238E27FC236}">
                <a16:creationId xmlns:a16="http://schemas.microsoft.com/office/drawing/2014/main" id="{695AA576-8652-27CE-0B19-D8C8910A2D6D}"/>
              </a:ext>
            </a:extLst>
          </p:cNvPr>
          <p:cNvSpPr txBox="1"/>
          <p:nvPr/>
        </p:nvSpPr>
        <p:spPr>
          <a:xfrm>
            <a:off x="1225176" y="6166795"/>
            <a:ext cx="70940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i="1" dirty="0"/>
              <a:t>Tous les 3 sont associés à parts égales avec la nue propriété des parts sociales du Domaine AF GROS (Sous l’usufruit d’Anne Françoise PARENT)</a:t>
            </a:r>
          </a:p>
        </p:txBody>
      </p:sp>
    </p:spTree>
    <p:extLst>
      <p:ext uri="{BB962C8B-B14F-4D97-AF65-F5344CB8AC3E}">
        <p14:creationId xmlns:p14="http://schemas.microsoft.com/office/powerpoint/2010/main" val="68406641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166</Words>
  <Application>Microsoft Office PowerPoint</Application>
  <PresentationFormat>Grand écran</PresentationFormat>
  <Paragraphs>25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Pleine Propriété: Colette GROS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Pleine Propriété: Colette GROS </dc:title>
  <dc:creator>AF GROS</dc:creator>
  <cp:lastModifiedBy>AF GROS</cp:lastModifiedBy>
  <cp:revision>7</cp:revision>
  <cp:lastPrinted>2022-05-11T13:16:14Z</cp:lastPrinted>
  <dcterms:created xsi:type="dcterms:W3CDTF">2022-05-11T13:01:18Z</dcterms:created>
  <dcterms:modified xsi:type="dcterms:W3CDTF">2022-05-16T12:02:47Z</dcterms:modified>
</cp:coreProperties>
</file>