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90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444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491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055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967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994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500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084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8090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8219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1159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661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8CD2D-B9E1-4543-90F9-FFB88DA3EA46}" type="datetimeFigureOut">
              <a:rPr lang="fr-FR" smtClean="0"/>
              <a:t>29/01/2019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5195E-2CB3-4732-952C-16493C2C3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791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890225" y="-72287"/>
            <a:ext cx="1607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FAMILLE GROS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8798504" y="-64429"/>
            <a:ext cx="1850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FAMILE PARENT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229523" y="190702"/>
            <a:ext cx="1140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" panose="02040503050406030204" pitchFamily="18" charset="0"/>
              </a:rPr>
              <a:t>LOUIS GROS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9490153" y="1567122"/>
            <a:ext cx="13599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latin typeface="Cambria" panose="02040503050406030204" pitchFamily="18" charset="0"/>
              </a:rPr>
              <a:t>JACQUES PARENT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39537" y="1472504"/>
            <a:ext cx="1140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" panose="02040503050406030204" pitchFamily="18" charset="0"/>
              </a:rPr>
              <a:t>François GROS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945734" y="1447164"/>
            <a:ext cx="1140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" panose="02040503050406030204" pitchFamily="18" charset="0"/>
              </a:rPr>
              <a:t>Gustave GROS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334435" y="1444502"/>
            <a:ext cx="1140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" panose="02040503050406030204" pitchFamily="18" charset="0"/>
              </a:rPr>
              <a:t>Colette GROS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231237" y="1472504"/>
            <a:ext cx="11403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" panose="02040503050406030204" pitchFamily="18" charset="0"/>
              </a:rPr>
              <a:t>Jean GROS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-71610" y="3350747"/>
            <a:ext cx="1635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Anne GROS</a:t>
            </a:r>
          </a:p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(Domaine Anne Gros)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460901" y="3340451"/>
            <a:ext cx="2260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Bernard GROS</a:t>
            </a:r>
          </a:p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(Domaine GROS Frère et Sœur)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576538" y="3350747"/>
            <a:ext cx="1835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Michel GROS</a:t>
            </a:r>
          </a:p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(Domaine Michel GROS)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5472898" y="3350747"/>
            <a:ext cx="1714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Anne-Françoise GROS</a:t>
            </a:r>
          </a:p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(Domaine A.F GROS)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877818" y="3372462"/>
            <a:ext cx="1398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mbria" panose="02040503050406030204" pitchFamily="18" charset="0"/>
              </a:rPr>
              <a:t>François PARENT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10285807" y="3350746"/>
            <a:ext cx="1971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Anne et Catherine PARENT</a:t>
            </a:r>
          </a:p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(Domaine PARENT)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7415337" y="6364054"/>
            <a:ext cx="1814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Caroline PARENT</a:t>
            </a:r>
            <a:endParaRPr lang="fr-FR" sz="1200" dirty="0">
              <a:latin typeface="Cambria" panose="02040503050406030204" pitchFamily="18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920261" y="6331362"/>
            <a:ext cx="1814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atin typeface="Cambria" panose="02040503050406030204" pitchFamily="18" charset="0"/>
              </a:rPr>
              <a:t>Mathias PARENT</a:t>
            </a:r>
            <a:endParaRPr lang="fr-FR" sz="1200" dirty="0">
              <a:latin typeface="Cambria" panose="02040503050406030204" pitchFamily="18" charset="0"/>
            </a:endParaRP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1671" y="3898139"/>
            <a:ext cx="1528257" cy="1112787"/>
          </a:xfrm>
          <a:prstGeom prst="rect">
            <a:avLst/>
          </a:prstGeom>
          <a:ln w="38100">
            <a:solidFill>
              <a:schemeClr val="tx1"/>
            </a:solidFill>
          </a:ln>
          <a:effectLst>
            <a:softEdge rad="0"/>
          </a:effectLst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818" y="3871441"/>
            <a:ext cx="1554863" cy="1096588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47" y="2311792"/>
            <a:ext cx="859352" cy="1063555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859" y="2034046"/>
            <a:ext cx="1183594" cy="1183594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8229" y="354207"/>
            <a:ext cx="907770" cy="1205761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8986" y="388286"/>
            <a:ext cx="902235" cy="1137601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044" y="2249049"/>
            <a:ext cx="1203876" cy="107688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0211" y="2383203"/>
            <a:ext cx="953452" cy="953452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562" y="2226895"/>
            <a:ext cx="742337" cy="1145567"/>
          </a:xfrm>
          <a:prstGeom prst="rect">
            <a:avLst/>
          </a:prstGeom>
        </p:spPr>
      </p:pic>
      <p:cxnSp>
        <p:nvCxnSpPr>
          <p:cNvPr id="33" name="Connecteur droit avec flèche 32"/>
          <p:cNvCxnSpPr/>
          <p:nvPr/>
        </p:nvCxnSpPr>
        <p:spPr>
          <a:xfrm flipH="1">
            <a:off x="909693" y="385707"/>
            <a:ext cx="1354493" cy="996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 flipH="1">
            <a:off x="2466399" y="413658"/>
            <a:ext cx="18835" cy="9153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>
            <a:off x="2809816" y="430670"/>
            <a:ext cx="787892" cy="9657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3228040" y="400898"/>
            <a:ext cx="1846018" cy="7370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-45854" y="1646883"/>
            <a:ext cx="16516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 smtClean="0">
                <a:latin typeface="Cambria" panose="02040503050406030204" pitchFamily="18" charset="0"/>
              </a:rPr>
              <a:t>Domaine François Gros</a:t>
            </a:r>
            <a:endParaRPr lang="fr-FR" sz="1100" dirty="0">
              <a:latin typeface="Cambria" panose="02040503050406030204" pitchFamily="18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2159810" y="1649499"/>
            <a:ext cx="19661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 smtClean="0">
                <a:latin typeface="Cambria" panose="02040503050406030204" pitchFamily="18" charset="0"/>
              </a:rPr>
              <a:t>Domaine Gros Frère et </a:t>
            </a:r>
            <a:r>
              <a:rPr lang="fr-FR" sz="1100" dirty="0" err="1" smtClean="0">
                <a:latin typeface="Cambria" panose="02040503050406030204" pitchFamily="18" charset="0"/>
              </a:rPr>
              <a:t>Soeur</a:t>
            </a:r>
            <a:endParaRPr lang="fr-FR" sz="1100" dirty="0">
              <a:latin typeface="Cambria" panose="02040503050406030204" pitchFamily="18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4853496" y="1661820"/>
            <a:ext cx="16516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 smtClean="0">
                <a:latin typeface="Cambria" panose="02040503050406030204" pitchFamily="18" charset="0"/>
              </a:rPr>
              <a:t>Domaine Jean Gros</a:t>
            </a:r>
            <a:endParaRPr lang="fr-FR" sz="1100" dirty="0">
              <a:latin typeface="Cambria" panose="02040503050406030204" pitchFamily="18" charset="0"/>
            </a:endParaRPr>
          </a:p>
        </p:txBody>
      </p:sp>
      <p:cxnSp>
        <p:nvCxnSpPr>
          <p:cNvPr id="48" name="Connecteur droit avec flèche 47"/>
          <p:cNvCxnSpPr/>
          <p:nvPr/>
        </p:nvCxnSpPr>
        <p:spPr>
          <a:xfrm>
            <a:off x="617265" y="1902132"/>
            <a:ext cx="2600" cy="369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/>
          <p:nvPr/>
        </p:nvCxnSpPr>
        <p:spPr>
          <a:xfrm flipH="1">
            <a:off x="9125383" y="1844121"/>
            <a:ext cx="469834" cy="318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/>
          <p:nvPr/>
        </p:nvCxnSpPr>
        <p:spPr>
          <a:xfrm>
            <a:off x="10067090" y="1777688"/>
            <a:ext cx="581728" cy="3486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/>
          <p:nvPr/>
        </p:nvCxnSpPr>
        <p:spPr>
          <a:xfrm flipH="1">
            <a:off x="3142868" y="1895018"/>
            <a:ext cx="1843288" cy="3958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/>
          <p:nvPr/>
        </p:nvCxnSpPr>
        <p:spPr>
          <a:xfrm flipH="1">
            <a:off x="4918751" y="1908493"/>
            <a:ext cx="275497" cy="275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/>
          <p:nvPr/>
        </p:nvCxnSpPr>
        <p:spPr>
          <a:xfrm>
            <a:off x="5874210" y="1878566"/>
            <a:ext cx="399649" cy="3887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" name="Image 6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42" y="3822708"/>
            <a:ext cx="1480494" cy="1095565"/>
          </a:xfrm>
          <a:prstGeom prst="rect">
            <a:avLst/>
          </a:prstGeom>
        </p:spPr>
      </p:pic>
      <p:pic>
        <p:nvPicPr>
          <p:cNvPr id="64" name="Image 6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643" y="3873486"/>
            <a:ext cx="1571534" cy="1162092"/>
          </a:xfrm>
          <a:prstGeom prst="rect">
            <a:avLst/>
          </a:prstGeom>
        </p:spPr>
      </p:pic>
      <p:pic>
        <p:nvPicPr>
          <p:cNvPr id="65" name="Image 6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6425" y="3878068"/>
            <a:ext cx="1630897" cy="1129547"/>
          </a:xfrm>
          <a:prstGeom prst="rect">
            <a:avLst/>
          </a:prstGeom>
        </p:spPr>
      </p:pic>
      <p:pic>
        <p:nvPicPr>
          <p:cNvPr id="67" name="Image 6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0644" y="3814486"/>
            <a:ext cx="1562744" cy="1121970"/>
          </a:xfrm>
          <a:prstGeom prst="rect">
            <a:avLst/>
          </a:prstGeom>
        </p:spPr>
      </p:pic>
      <p:pic>
        <p:nvPicPr>
          <p:cNvPr id="68" name="Image 6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0266" y="2290913"/>
            <a:ext cx="901004" cy="1084433"/>
          </a:xfrm>
          <a:prstGeom prst="rect">
            <a:avLst/>
          </a:prstGeom>
        </p:spPr>
      </p:pic>
      <p:pic>
        <p:nvPicPr>
          <p:cNvPr id="70" name="Image 6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536" y="5289794"/>
            <a:ext cx="1426124" cy="950749"/>
          </a:xfrm>
          <a:prstGeom prst="rect">
            <a:avLst/>
          </a:prstGeom>
        </p:spPr>
      </p:pic>
      <p:sp>
        <p:nvSpPr>
          <p:cNvPr id="81" name="Accolade ouvrante 80"/>
          <p:cNvSpPr/>
          <p:nvPr/>
        </p:nvSpPr>
        <p:spPr>
          <a:xfrm>
            <a:off x="7415337" y="2723010"/>
            <a:ext cx="162536" cy="989259"/>
          </a:xfrm>
          <a:prstGeom prst="leftBrace">
            <a:avLst/>
          </a:prstGeom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3" name="Connecteur droit avec flèche 82"/>
          <p:cNvCxnSpPr/>
          <p:nvPr/>
        </p:nvCxnSpPr>
        <p:spPr>
          <a:xfrm>
            <a:off x="7496605" y="3712269"/>
            <a:ext cx="0" cy="1451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094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71</Words>
  <Application>Microsoft Office PowerPoint</Application>
  <PresentationFormat>Grand écran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afgros</dc:creator>
  <cp:lastModifiedBy>utilisateur afgros</cp:lastModifiedBy>
  <cp:revision>10</cp:revision>
  <cp:lastPrinted>2019-01-29T11:00:09Z</cp:lastPrinted>
  <dcterms:created xsi:type="dcterms:W3CDTF">2019-01-29T09:50:00Z</dcterms:created>
  <dcterms:modified xsi:type="dcterms:W3CDTF">2019-01-29T11:18:27Z</dcterms:modified>
</cp:coreProperties>
</file>