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30" d="100"/>
          <a:sy n="130" d="100"/>
        </p:scale>
        <p:origin x="-1138" y="-18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60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59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16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79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63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7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392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24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84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39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99876-0F64-4AB5-8BCB-10BE5E6368D0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EEF16-8F14-4B8E-9D5C-1635764E3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320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847" y="110328"/>
            <a:ext cx="4657143" cy="621904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 rot="960844">
            <a:off x="3913144" y="5566533"/>
            <a:ext cx="6383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P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 rot="1419108">
            <a:off x="4164207" y="5637404"/>
            <a:ext cx="2400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o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 rot="1228870">
            <a:off x="4420574" y="5842797"/>
            <a:ext cx="6743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m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 rot="1467099">
            <a:off x="4249923" y="5775711"/>
            <a:ext cx="6515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m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 rot="782004">
            <a:off x="4612820" y="5881428"/>
            <a:ext cx="725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a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 rot="21407720">
            <a:off x="4773454" y="5837642"/>
            <a:ext cx="10407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r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 rot="21276069">
            <a:off x="4854540" y="5864619"/>
            <a:ext cx="4743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d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 rot="19878700">
            <a:off x="5120646" y="5850323"/>
            <a:ext cx="6286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C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 rot="19533188">
            <a:off x="5407715" y="5719097"/>
            <a:ext cx="5657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o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 rot="18997400">
            <a:off x="5482706" y="5584541"/>
            <a:ext cx="8353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l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 rot="18517103">
            <a:off x="5638231" y="5584583"/>
            <a:ext cx="5993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e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 rot="18626753">
            <a:off x="5751806" y="5627022"/>
            <a:ext cx="4068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c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 rot="18446295">
            <a:off x="5817934" y="5524994"/>
            <a:ext cx="5252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t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 rot="18548677">
            <a:off x="5914344" y="5541758"/>
            <a:ext cx="3853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i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 rot="18310535">
            <a:off x="5874349" y="5371645"/>
            <a:ext cx="7497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o</a:t>
            </a:r>
          </a:p>
        </p:txBody>
      </p:sp>
      <p:sp>
        <p:nvSpPr>
          <p:cNvPr id="23" name="ZoneTexte 22"/>
          <p:cNvSpPr txBox="1"/>
          <p:nvPr/>
        </p:nvSpPr>
        <p:spPr>
          <a:xfrm rot="18640716">
            <a:off x="5961788" y="5235032"/>
            <a:ext cx="9308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n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 rot="19010139">
            <a:off x="5474267" y="5330652"/>
            <a:ext cx="14806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hopinScript" panose="03000603000000000000" pitchFamily="66" charset="0"/>
              </a:rPr>
              <a:t>l</a:t>
            </a:r>
            <a:endParaRPr lang="fr-FR" sz="3000" dirty="0">
              <a:solidFill>
                <a:schemeClr val="tx1">
                  <a:lumMod val="85000"/>
                  <a:lumOff val="15000"/>
                </a:schemeClr>
              </a:solidFill>
              <a:latin typeface="ChopinScript" panose="03000603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3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ChopinScript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8</cp:revision>
  <cp:lastPrinted>2014-04-30T14:26:38Z</cp:lastPrinted>
  <dcterms:created xsi:type="dcterms:W3CDTF">2014-04-30T13:15:45Z</dcterms:created>
  <dcterms:modified xsi:type="dcterms:W3CDTF">2014-04-30T14:27:12Z</dcterms:modified>
</cp:coreProperties>
</file>