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87266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CE59A-BB25-4091-9DFF-733C1A897576}" type="datetimeFigureOut">
              <a:rPr lang="fr-FR" smtClean="0"/>
              <a:t>12/03/2018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82A21-A4A2-4B98-ADED-9F2C8022CD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6883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CE59A-BB25-4091-9DFF-733C1A897576}" type="datetimeFigureOut">
              <a:rPr lang="fr-FR" smtClean="0"/>
              <a:t>12/03/2018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82A21-A4A2-4B98-ADED-9F2C8022CD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8415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CE59A-BB25-4091-9DFF-733C1A897576}" type="datetimeFigureOut">
              <a:rPr lang="fr-FR" smtClean="0"/>
              <a:t>12/03/2018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82A21-A4A2-4B98-ADED-9F2C8022CD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3793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CE59A-BB25-4091-9DFF-733C1A897576}" type="datetimeFigureOut">
              <a:rPr lang="fr-FR" smtClean="0"/>
              <a:t>12/03/2018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82A21-A4A2-4B98-ADED-9F2C8022CD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6261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CE59A-BB25-4091-9DFF-733C1A897576}" type="datetimeFigureOut">
              <a:rPr lang="fr-FR" smtClean="0"/>
              <a:t>12/03/2018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82A21-A4A2-4B98-ADED-9F2C8022CD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3466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CE59A-BB25-4091-9DFF-733C1A897576}" type="datetimeFigureOut">
              <a:rPr lang="fr-FR" smtClean="0"/>
              <a:t>12/03/2018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82A21-A4A2-4B98-ADED-9F2C8022CD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9124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CE59A-BB25-4091-9DFF-733C1A897576}" type="datetimeFigureOut">
              <a:rPr lang="fr-FR" smtClean="0"/>
              <a:t>12/03/2018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82A21-A4A2-4B98-ADED-9F2C8022CD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1940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CE59A-BB25-4091-9DFF-733C1A897576}" type="datetimeFigureOut">
              <a:rPr lang="fr-FR" smtClean="0"/>
              <a:t>12/03/2018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82A21-A4A2-4B98-ADED-9F2C8022CD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8122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CE59A-BB25-4091-9DFF-733C1A897576}" type="datetimeFigureOut">
              <a:rPr lang="fr-FR" smtClean="0"/>
              <a:t>12/03/2018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82A21-A4A2-4B98-ADED-9F2C8022CD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249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CE59A-BB25-4091-9DFF-733C1A897576}" type="datetimeFigureOut">
              <a:rPr lang="fr-FR" smtClean="0"/>
              <a:t>12/03/2018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82A21-A4A2-4B98-ADED-9F2C8022CD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7689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CE59A-BB25-4091-9DFF-733C1A897576}" type="datetimeFigureOut">
              <a:rPr lang="fr-FR" smtClean="0"/>
              <a:t>12/03/2018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82A21-A4A2-4B98-ADED-9F2C8022CD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2105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BCE59A-BB25-4091-9DFF-733C1A897576}" type="datetimeFigureOut">
              <a:rPr lang="fr-FR" smtClean="0"/>
              <a:t>12/03/2018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A82A21-A4A2-4B98-ADED-9F2C8022CD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6110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08859" y="3904329"/>
            <a:ext cx="2649967" cy="484095"/>
          </a:xfrm>
        </p:spPr>
        <p:txBody>
          <a:bodyPr>
            <a:noAutofit/>
          </a:bodyPr>
          <a:lstStyle/>
          <a:p>
            <a:r>
              <a:rPr lang="fr-FR" sz="4000" dirty="0" err="1" smtClean="0">
                <a:solidFill>
                  <a:schemeClr val="accent2"/>
                </a:solidFill>
                <a:latin typeface="Cambria" panose="02040503050406030204" pitchFamily="18" charset="0"/>
              </a:rPr>
              <a:t>Wine</a:t>
            </a:r>
            <a:r>
              <a:rPr lang="fr-FR" sz="4000" dirty="0" smtClean="0">
                <a:solidFill>
                  <a:schemeClr val="accent2"/>
                </a:solidFill>
                <a:latin typeface="Cambria" panose="02040503050406030204" pitchFamily="18" charset="0"/>
              </a:rPr>
              <a:t>-Bar</a:t>
            </a:r>
            <a:endParaRPr lang="fr-FR" sz="4000" dirty="0">
              <a:solidFill>
                <a:schemeClr val="accent2"/>
              </a:solidFill>
              <a:latin typeface="Cambria" panose="02040503050406030204" pitchFamily="18" charset="0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50" y="0"/>
            <a:ext cx="5143500" cy="6858000"/>
          </a:xfrm>
          <a:prstGeom prst="rect">
            <a:avLst/>
          </a:prstGeom>
        </p:spPr>
      </p:pic>
      <p:sp>
        <p:nvSpPr>
          <p:cNvPr id="5" name="Sous-titre 2"/>
          <p:cNvSpPr txBox="1">
            <a:spLocks/>
          </p:cNvSpPr>
          <p:nvPr/>
        </p:nvSpPr>
        <p:spPr>
          <a:xfrm>
            <a:off x="9140415" y="603772"/>
            <a:ext cx="2649967" cy="9009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4000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Boutique</a:t>
            </a:r>
          </a:p>
          <a:p>
            <a:r>
              <a:rPr lang="fr-FR" sz="4000" dirty="0" err="1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Wine</a:t>
            </a:r>
            <a:r>
              <a:rPr lang="fr-FR" sz="4000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-Shop</a:t>
            </a:r>
            <a:endParaRPr lang="fr-FR" sz="40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9033174" y="2392050"/>
            <a:ext cx="264996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Ouverture le 15 Mars 2018</a:t>
            </a:r>
            <a:endParaRPr lang="fr-FR" sz="36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508859" y="4593515"/>
            <a:ext cx="265713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smtClean="0">
                <a:solidFill>
                  <a:schemeClr val="accent2"/>
                </a:solidFill>
                <a:latin typeface="Cambria" panose="02040503050406030204" pitchFamily="18" charset="0"/>
              </a:rPr>
              <a:t>Ouverture le 15 Avril 2018</a:t>
            </a:r>
            <a:endParaRPr lang="fr-FR" sz="3600" dirty="0">
              <a:solidFill>
                <a:schemeClr val="accent2"/>
              </a:solidFill>
              <a:latin typeface="Cambria" panose="02040503050406030204" pitchFamily="18" charset="0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409178" y="204394"/>
            <a:ext cx="3373643" cy="1247887"/>
          </a:xfrm>
        </p:spPr>
        <p:txBody>
          <a:bodyPr>
            <a:normAutofit/>
          </a:bodyPr>
          <a:lstStyle/>
          <a:p>
            <a:r>
              <a:rPr lang="fr-FR" sz="40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Domaine </a:t>
            </a:r>
            <a:br>
              <a:rPr lang="fr-FR" sz="40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</a:br>
            <a:r>
              <a:rPr lang="fr-FR" sz="40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A-F GROS</a:t>
            </a:r>
            <a:endParaRPr lang="fr-FR" sz="4000" dirty="0">
              <a:solidFill>
                <a:schemeClr val="bg2">
                  <a:lumMod val="25000"/>
                </a:schemeClr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4054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14</Words>
  <Application>Microsoft Office PowerPoint</Application>
  <PresentationFormat>Grand écran</PresentationFormat>
  <Paragraphs>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Cambria</vt:lpstr>
      <vt:lpstr>Thème Office</vt:lpstr>
      <vt:lpstr>Domaine  A-F GROS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Domaine  A-F GROS</dc:title>
  <dc:creator>utilisateur afgros</dc:creator>
  <cp:lastModifiedBy>utilisateur afgros</cp:lastModifiedBy>
  <cp:revision>3</cp:revision>
  <cp:lastPrinted>2018-03-12T09:18:34Z</cp:lastPrinted>
  <dcterms:created xsi:type="dcterms:W3CDTF">2018-03-12T09:06:19Z</dcterms:created>
  <dcterms:modified xsi:type="dcterms:W3CDTF">2018-03-12T09:19:01Z</dcterms:modified>
</cp:coreProperties>
</file>