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8" r:id="rId2"/>
    <p:sldId id="259"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9" autoAdjust="0"/>
    <p:restoredTop sz="94660"/>
  </p:normalViewPr>
  <p:slideViewPr>
    <p:cSldViewPr snapToGrid="0">
      <p:cViewPr varScale="1">
        <p:scale>
          <a:sx n="142" d="100"/>
          <a:sy n="142" d="100"/>
        </p:scale>
        <p:origin x="84" y="3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5C85F2-E543-4727-A7D8-60267CBB53C5}" type="doc">
      <dgm:prSet loTypeId="urn:microsoft.com/office/officeart/2016/7/layout/HexagonTimeline" loCatId="process" qsTypeId="urn:microsoft.com/office/officeart/2005/8/quickstyle/simple1" qsCatId="simple" csTypeId="urn:microsoft.com/office/officeart/2005/8/colors/accent1_2" csCatId="accent1" phldr="1"/>
      <dgm:spPr/>
      <dgm:t>
        <a:bodyPr/>
        <a:lstStyle/>
        <a:p>
          <a:endParaRPr lang="en-US"/>
        </a:p>
      </dgm:t>
    </dgm:pt>
    <dgm:pt modelId="{7DC5C0CA-093A-4315-9301-51FEA82E6B62}">
      <dgm:prSet/>
      <dgm:spPr/>
      <dgm:t>
        <a:bodyPr/>
        <a:lstStyle/>
        <a:p>
          <a:r>
            <a:rPr lang="en-US"/>
            <a:t>1969</a:t>
          </a:r>
        </a:p>
      </dgm:t>
    </dgm:pt>
    <dgm:pt modelId="{F025C2CC-4647-47E0-96FE-1A9D611D2023}" type="parTrans" cxnId="{35CF5E44-3B69-40F3-BE76-0745C290D125}">
      <dgm:prSet/>
      <dgm:spPr/>
      <dgm:t>
        <a:bodyPr/>
        <a:lstStyle/>
        <a:p>
          <a:endParaRPr lang="en-US"/>
        </a:p>
      </dgm:t>
    </dgm:pt>
    <dgm:pt modelId="{2FB223D0-202A-48AF-A29F-824F5B101E20}" type="sibTrans" cxnId="{35CF5E44-3B69-40F3-BE76-0745C290D125}">
      <dgm:prSet/>
      <dgm:spPr/>
      <dgm:t>
        <a:bodyPr/>
        <a:lstStyle/>
        <a:p>
          <a:endParaRPr lang="en-US"/>
        </a:p>
      </dgm:t>
    </dgm:pt>
    <dgm:pt modelId="{8C842DFA-3698-4339-8380-3EFDF884EBBC}">
      <dgm:prSet/>
      <dgm:spPr/>
      <dgm:t>
        <a:bodyPr/>
        <a:lstStyle/>
        <a:p>
          <a:endParaRPr lang="en-US"/>
        </a:p>
      </dgm:t>
    </dgm:pt>
    <dgm:pt modelId="{92D7DE27-74C8-4CE7-98B4-F385E3B00D33}" type="parTrans" cxnId="{9D8760E4-C1B8-4647-971A-5C9FDE05CCCF}">
      <dgm:prSet/>
      <dgm:spPr/>
      <dgm:t>
        <a:bodyPr/>
        <a:lstStyle/>
        <a:p>
          <a:endParaRPr lang="en-US"/>
        </a:p>
      </dgm:t>
    </dgm:pt>
    <dgm:pt modelId="{BB72035D-04D9-4B98-9735-FF900DA8F882}" type="sibTrans" cxnId="{9D8760E4-C1B8-4647-971A-5C9FDE05CCCF}">
      <dgm:prSet/>
      <dgm:spPr/>
      <dgm:t>
        <a:bodyPr/>
        <a:lstStyle/>
        <a:p>
          <a:endParaRPr lang="en-US"/>
        </a:p>
      </dgm:t>
    </dgm:pt>
    <dgm:pt modelId="{400C6644-7C5F-407C-BA92-A1B97E9B9589}">
      <dgm:prSet/>
      <dgm:spPr/>
      <dgm:t>
        <a:bodyPr/>
        <a:lstStyle/>
        <a:p>
          <a:r>
            <a:rPr lang="en-US"/>
            <a:t>1989</a:t>
          </a:r>
        </a:p>
      </dgm:t>
    </dgm:pt>
    <dgm:pt modelId="{36AA8CA4-0511-4EBF-ADE4-2927A8064885}" type="parTrans" cxnId="{793AA897-15F9-4897-96C7-F5873274FFA3}">
      <dgm:prSet/>
      <dgm:spPr/>
      <dgm:t>
        <a:bodyPr/>
        <a:lstStyle/>
        <a:p>
          <a:endParaRPr lang="en-US"/>
        </a:p>
      </dgm:t>
    </dgm:pt>
    <dgm:pt modelId="{63B61F3E-C9F6-490D-B3F4-53DF8D14D3A4}" type="sibTrans" cxnId="{793AA897-15F9-4897-96C7-F5873274FFA3}">
      <dgm:prSet/>
      <dgm:spPr/>
      <dgm:t>
        <a:bodyPr/>
        <a:lstStyle/>
        <a:p>
          <a:endParaRPr lang="en-US"/>
        </a:p>
      </dgm:t>
    </dgm:pt>
    <dgm:pt modelId="{5483154D-ADE2-419E-899A-E4BA017D8C96}">
      <dgm:prSet/>
      <dgm:spPr/>
      <dgm:t>
        <a:bodyPr/>
        <a:lstStyle/>
        <a:p>
          <a:endParaRPr lang="en-US"/>
        </a:p>
      </dgm:t>
    </dgm:pt>
    <dgm:pt modelId="{80D5799A-CE10-48DA-84BF-096C1BDAD790}" type="parTrans" cxnId="{8A885872-6FE5-4BE7-9304-A6559823B5A7}">
      <dgm:prSet/>
      <dgm:spPr/>
      <dgm:t>
        <a:bodyPr/>
        <a:lstStyle/>
        <a:p>
          <a:endParaRPr lang="en-US"/>
        </a:p>
      </dgm:t>
    </dgm:pt>
    <dgm:pt modelId="{BC2BA17E-7A8A-4389-B8FC-53061503D2AB}" type="sibTrans" cxnId="{8A885872-6FE5-4BE7-9304-A6559823B5A7}">
      <dgm:prSet/>
      <dgm:spPr/>
      <dgm:t>
        <a:bodyPr/>
        <a:lstStyle/>
        <a:p>
          <a:endParaRPr lang="en-US"/>
        </a:p>
      </dgm:t>
    </dgm:pt>
    <dgm:pt modelId="{7445D1D6-3AC0-42D8-ABA3-8771B139C123}">
      <dgm:prSet/>
      <dgm:spPr/>
      <dgm:t>
        <a:bodyPr/>
        <a:lstStyle/>
        <a:p>
          <a:r>
            <a:rPr lang="en-US"/>
            <a:t>1991</a:t>
          </a:r>
        </a:p>
      </dgm:t>
    </dgm:pt>
    <dgm:pt modelId="{CC127756-51A2-4591-AE26-E90C8617A95C}" type="parTrans" cxnId="{705B2AE6-7C55-46A9-8702-7F2620AE1FA3}">
      <dgm:prSet/>
      <dgm:spPr/>
      <dgm:t>
        <a:bodyPr/>
        <a:lstStyle/>
        <a:p>
          <a:endParaRPr lang="en-US"/>
        </a:p>
      </dgm:t>
    </dgm:pt>
    <dgm:pt modelId="{ACE8FC96-1C87-4DDE-B9F0-38AAEDE0229F}" type="sibTrans" cxnId="{705B2AE6-7C55-46A9-8702-7F2620AE1FA3}">
      <dgm:prSet/>
      <dgm:spPr/>
      <dgm:t>
        <a:bodyPr/>
        <a:lstStyle/>
        <a:p>
          <a:endParaRPr lang="en-US"/>
        </a:p>
      </dgm:t>
    </dgm:pt>
    <dgm:pt modelId="{2968236A-AF3C-4C50-8053-F504447EB3F8}">
      <dgm:prSet/>
      <dgm:spPr/>
      <dgm:t>
        <a:bodyPr/>
        <a:lstStyle/>
        <a:p>
          <a:endParaRPr lang="en-US"/>
        </a:p>
      </dgm:t>
    </dgm:pt>
    <dgm:pt modelId="{8FA6CBC7-A70A-492E-A7F8-65C24DC2712A}" type="parTrans" cxnId="{61924711-E9C6-4471-A803-4F4D570FA713}">
      <dgm:prSet/>
      <dgm:spPr/>
      <dgm:t>
        <a:bodyPr/>
        <a:lstStyle/>
        <a:p>
          <a:endParaRPr lang="en-US"/>
        </a:p>
      </dgm:t>
    </dgm:pt>
    <dgm:pt modelId="{AE4DD047-793F-42DC-BF38-C8FB1F7D8CC7}" type="sibTrans" cxnId="{61924711-E9C6-4471-A803-4F4D570FA713}">
      <dgm:prSet/>
      <dgm:spPr/>
      <dgm:t>
        <a:bodyPr/>
        <a:lstStyle/>
        <a:p>
          <a:endParaRPr lang="en-US"/>
        </a:p>
      </dgm:t>
    </dgm:pt>
    <dgm:pt modelId="{AB30669E-061A-4BA6-8671-CD399415070D}">
      <dgm:prSet/>
      <dgm:spPr/>
      <dgm:t>
        <a:bodyPr/>
        <a:lstStyle/>
        <a:p>
          <a:r>
            <a:rPr lang="en-US" dirty="0"/>
            <a:t>1993</a:t>
          </a:r>
        </a:p>
      </dgm:t>
    </dgm:pt>
    <dgm:pt modelId="{EED5AED1-D2F7-4F10-9979-618DEBD81DD9}" type="parTrans" cxnId="{2EF8275F-8818-4C67-ADA4-09A2D712171F}">
      <dgm:prSet/>
      <dgm:spPr/>
      <dgm:t>
        <a:bodyPr/>
        <a:lstStyle/>
        <a:p>
          <a:endParaRPr lang="en-US"/>
        </a:p>
      </dgm:t>
    </dgm:pt>
    <dgm:pt modelId="{78FEEFF4-9371-430D-B533-F63241F9A4F1}" type="sibTrans" cxnId="{2EF8275F-8818-4C67-ADA4-09A2D712171F}">
      <dgm:prSet/>
      <dgm:spPr/>
      <dgm:t>
        <a:bodyPr/>
        <a:lstStyle/>
        <a:p>
          <a:endParaRPr lang="en-US"/>
        </a:p>
      </dgm:t>
    </dgm:pt>
    <dgm:pt modelId="{88032982-D2D6-4C1D-A5D7-C8087DEECD26}">
      <dgm:prSet/>
      <dgm:spPr/>
      <dgm:t>
        <a:bodyPr/>
        <a:lstStyle/>
        <a:p>
          <a:endParaRPr lang="en-US"/>
        </a:p>
      </dgm:t>
    </dgm:pt>
    <dgm:pt modelId="{F3902E30-2842-41B0-AB20-177FEDB3A0CC}" type="parTrans" cxnId="{50BDC134-94D1-46B8-8624-51B3B7C995BF}">
      <dgm:prSet/>
      <dgm:spPr/>
      <dgm:t>
        <a:bodyPr/>
        <a:lstStyle/>
        <a:p>
          <a:endParaRPr lang="en-US"/>
        </a:p>
      </dgm:t>
    </dgm:pt>
    <dgm:pt modelId="{68B7FD44-8987-47E6-B9E4-2CA818222CF3}" type="sibTrans" cxnId="{50BDC134-94D1-46B8-8624-51B3B7C995BF}">
      <dgm:prSet/>
      <dgm:spPr/>
      <dgm:t>
        <a:bodyPr/>
        <a:lstStyle/>
        <a:p>
          <a:endParaRPr lang="en-US"/>
        </a:p>
      </dgm:t>
    </dgm:pt>
    <dgm:pt modelId="{A4E6CDBB-F2FC-4E3A-977D-FE2BD455CEF8}">
      <dgm:prSet/>
      <dgm:spPr/>
      <dgm:t>
        <a:bodyPr/>
        <a:lstStyle/>
        <a:p>
          <a:r>
            <a:rPr lang="en-US"/>
            <a:t>1994</a:t>
          </a:r>
        </a:p>
      </dgm:t>
    </dgm:pt>
    <dgm:pt modelId="{468920EE-B16B-4E64-9F11-5CBF3C2A3882}" type="parTrans" cxnId="{3C9876C0-5065-44C7-9CA5-C9D72B185581}">
      <dgm:prSet/>
      <dgm:spPr/>
      <dgm:t>
        <a:bodyPr/>
        <a:lstStyle/>
        <a:p>
          <a:endParaRPr lang="en-US"/>
        </a:p>
      </dgm:t>
    </dgm:pt>
    <dgm:pt modelId="{5BE0ECCF-0B27-4F39-9E20-4EA2E8C99E7C}" type="sibTrans" cxnId="{3C9876C0-5065-44C7-9CA5-C9D72B185581}">
      <dgm:prSet/>
      <dgm:spPr/>
      <dgm:t>
        <a:bodyPr/>
        <a:lstStyle/>
        <a:p>
          <a:endParaRPr lang="en-US"/>
        </a:p>
      </dgm:t>
    </dgm:pt>
    <dgm:pt modelId="{21119E60-FECB-4F57-B7B8-4DDA7474A33D}">
      <dgm:prSet/>
      <dgm:spPr/>
      <dgm:t>
        <a:bodyPr/>
        <a:lstStyle/>
        <a:p>
          <a:endParaRPr lang="en-US"/>
        </a:p>
      </dgm:t>
    </dgm:pt>
    <dgm:pt modelId="{C2B0DB93-1EEB-4FF9-849F-8B5A81F0849B}" type="parTrans" cxnId="{1A5A64EE-4638-46B2-B4B9-05A8ABE815C4}">
      <dgm:prSet/>
      <dgm:spPr/>
      <dgm:t>
        <a:bodyPr/>
        <a:lstStyle/>
        <a:p>
          <a:endParaRPr lang="en-US"/>
        </a:p>
      </dgm:t>
    </dgm:pt>
    <dgm:pt modelId="{9B2F43A0-4E46-4858-9746-51969232F5D7}" type="sibTrans" cxnId="{1A5A64EE-4638-46B2-B4B9-05A8ABE815C4}">
      <dgm:prSet/>
      <dgm:spPr/>
      <dgm:t>
        <a:bodyPr/>
        <a:lstStyle/>
        <a:p>
          <a:endParaRPr lang="en-US"/>
        </a:p>
      </dgm:t>
    </dgm:pt>
    <dgm:pt modelId="{B664085C-D63F-48EB-8C10-3B0D2F1FB04D}">
      <dgm:prSet/>
      <dgm:spPr/>
      <dgm:t>
        <a:bodyPr/>
        <a:lstStyle/>
        <a:p>
          <a:r>
            <a:rPr lang="en-US"/>
            <a:t>2010</a:t>
          </a:r>
        </a:p>
      </dgm:t>
    </dgm:pt>
    <dgm:pt modelId="{F4E253D0-4ABD-449F-922B-990B5C0CBBB6}" type="parTrans" cxnId="{193DBEEB-1AE4-4B9B-B218-0E0C3B5B2BDC}">
      <dgm:prSet/>
      <dgm:spPr/>
      <dgm:t>
        <a:bodyPr/>
        <a:lstStyle/>
        <a:p>
          <a:endParaRPr lang="en-US"/>
        </a:p>
      </dgm:t>
    </dgm:pt>
    <dgm:pt modelId="{E4CF7534-ACF2-4B63-B380-97ABDACDE6DA}" type="sibTrans" cxnId="{193DBEEB-1AE4-4B9B-B218-0E0C3B5B2BDC}">
      <dgm:prSet/>
      <dgm:spPr/>
      <dgm:t>
        <a:bodyPr/>
        <a:lstStyle/>
        <a:p>
          <a:endParaRPr lang="en-US"/>
        </a:p>
      </dgm:t>
    </dgm:pt>
    <dgm:pt modelId="{C7BBC4F6-790C-436B-937A-F5044FE4B7BB}">
      <dgm:prSet/>
      <dgm:spPr/>
      <dgm:t>
        <a:bodyPr/>
        <a:lstStyle/>
        <a:p>
          <a:endParaRPr lang="en-US"/>
        </a:p>
      </dgm:t>
    </dgm:pt>
    <dgm:pt modelId="{BC5B0702-0325-4514-A156-F58759100D06}" type="parTrans" cxnId="{BDD3895D-5928-4400-957E-F7FA5DAF8D9E}">
      <dgm:prSet/>
      <dgm:spPr/>
      <dgm:t>
        <a:bodyPr/>
        <a:lstStyle/>
        <a:p>
          <a:endParaRPr lang="en-US"/>
        </a:p>
      </dgm:t>
    </dgm:pt>
    <dgm:pt modelId="{29FA69D7-85F8-4FD0-9EFF-548DB77B9C01}" type="sibTrans" cxnId="{BDD3895D-5928-4400-957E-F7FA5DAF8D9E}">
      <dgm:prSet/>
      <dgm:spPr/>
      <dgm:t>
        <a:bodyPr/>
        <a:lstStyle/>
        <a:p>
          <a:endParaRPr lang="en-US"/>
        </a:p>
      </dgm:t>
    </dgm:pt>
    <dgm:pt modelId="{0F479636-FC15-4449-8B0E-2B4D0ADA058E}">
      <dgm:prSet/>
      <dgm:spPr/>
      <dgm:t>
        <a:bodyPr/>
        <a:lstStyle/>
        <a:p>
          <a:r>
            <a:rPr lang="en-US"/>
            <a:t>2014</a:t>
          </a:r>
        </a:p>
      </dgm:t>
    </dgm:pt>
    <dgm:pt modelId="{B24D37D0-5650-4DA9-87A3-2CCD2AC9016D}" type="parTrans" cxnId="{0F34BBAF-EE3E-4429-A413-F85B03D80A49}">
      <dgm:prSet/>
      <dgm:spPr/>
      <dgm:t>
        <a:bodyPr/>
        <a:lstStyle/>
        <a:p>
          <a:endParaRPr lang="en-US"/>
        </a:p>
      </dgm:t>
    </dgm:pt>
    <dgm:pt modelId="{FC903BED-0DA1-4242-BEEB-FFDD0EA3FC3D}" type="sibTrans" cxnId="{0F34BBAF-EE3E-4429-A413-F85B03D80A49}">
      <dgm:prSet/>
      <dgm:spPr/>
      <dgm:t>
        <a:bodyPr/>
        <a:lstStyle/>
        <a:p>
          <a:endParaRPr lang="en-US"/>
        </a:p>
      </dgm:t>
    </dgm:pt>
    <dgm:pt modelId="{CF8532A7-29C9-4598-A7FF-2D9BD4DD6032}">
      <dgm:prSet/>
      <dgm:spPr/>
      <dgm:t>
        <a:bodyPr/>
        <a:lstStyle/>
        <a:p>
          <a:endParaRPr lang="en-US"/>
        </a:p>
      </dgm:t>
    </dgm:pt>
    <dgm:pt modelId="{985F90E2-A3A7-4A35-9D70-5CDB2A9B1C02}" type="parTrans" cxnId="{03D73CDE-FE06-43DF-AE6C-10E435D839B2}">
      <dgm:prSet/>
      <dgm:spPr/>
      <dgm:t>
        <a:bodyPr/>
        <a:lstStyle/>
        <a:p>
          <a:endParaRPr lang="en-US"/>
        </a:p>
      </dgm:t>
    </dgm:pt>
    <dgm:pt modelId="{7561F70D-71E1-4031-B62C-97554127A9BB}" type="sibTrans" cxnId="{03D73CDE-FE06-43DF-AE6C-10E435D839B2}">
      <dgm:prSet/>
      <dgm:spPr/>
      <dgm:t>
        <a:bodyPr/>
        <a:lstStyle/>
        <a:p>
          <a:endParaRPr lang="en-US"/>
        </a:p>
      </dgm:t>
    </dgm:pt>
    <dgm:pt modelId="{CEDE2BA2-223D-4E7A-8E8F-4A66D7EA2E0F}">
      <dgm:prSet/>
      <dgm:spPr/>
      <dgm:t>
        <a:bodyPr/>
        <a:lstStyle/>
        <a:p>
          <a:r>
            <a:rPr lang="en-US"/>
            <a:t>2018</a:t>
          </a:r>
        </a:p>
      </dgm:t>
    </dgm:pt>
    <dgm:pt modelId="{08741F72-BB4A-4AF2-8282-18BAE43BA645}" type="parTrans" cxnId="{32D61447-4C2F-4AB7-91DC-52285B298078}">
      <dgm:prSet/>
      <dgm:spPr/>
      <dgm:t>
        <a:bodyPr/>
        <a:lstStyle/>
        <a:p>
          <a:endParaRPr lang="en-US"/>
        </a:p>
      </dgm:t>
    </dgm:pt>
    <dgm:pt modelId="{D3FDCAFB-CB9F-4D58-B244-2DEB642A9D34}" type="sibTrans" cxnId="{32D61447-4C2F-4AB7-91DC-52285B298078}">
      <dgm:prSet/>
      <dgm:spPr/>
      <dgm:t>
        <a:bodyPr/>
        <a:lstStyle/>
        <a:p>
          <a:endParaRPr lang="en-US"/>
        </a:p>
      </dgm:t>
    </dgm:pt>
    <dgm:pt modelId="{24AD0FFF-20FA-453F-B57C-868A4E181C7D}">
      <dgm:prSet/>
      <dgm:spPr/>
      <dgm:t>
        <a:bodyPr/>
        <a:lstStyle/>
        <a:p>
          <a:endParaRPr lang="en-US"/>
        </a:p>
      </dgm:t>
    </dgm:pt>
    <dgm:pt modelId="{A25565C3-6C9E-44FB-AE69-6652B76E6D3F}" type="parTrans" cxnId="{AD8CC74B-449A-4475-BECD-CCFC6BC108E2}">
      <dgm:prSet/>
      <dgm:spPr/>
      <dgm:t>
        <a:bodyPr/>
        <a:lstStyle/>
        <a:p>
          <a:endParaRPr lang="en-US"/>
        </a:p>
      </dgm:t>
    </dgm:pt>
    <dgm:pt modelId="{7D8DC136-9CA4-4FC8-8F09-FE4CBB1F1565}" type="sibTrans" cxnId="{AD8CC74B-449A-4475-BECD-CCFC6BC108E2}">
      <dgm:prSet/>
      <dgm:spPr/>
      <dgm:t>
        <a:bodyPr/>
        <a:lstStyle/>
        <a:p>
          <a:endParaRPr lang="en-US"/>
        </a:p>
      </dgm:t>
    </dgm:pt>
    <dgm:pt modelId="{49662AF6-DC85-418B-85A1-BD7D70DE73F9}">
      <dgm:prSet/>
      <dgm:spPr/>
      <dgm:t>
        <a:bodyPr/>
        <a:lstStyle/>
        <a:p>
          <a:r>
            <a:rPr lang="en-US"/>
            <a:t>2020</a:t>
          </a:r>
        </a:p>
      </dgm:t>
    </dgm:pt>
    <dgm:pt modelId="{749C6085-941C-4613-A0C0-51766179B924}" type="parTrans" cxnId="{B4974EE7-EC87-41F0-A02E-0781FF73333A}">
      <dgm:prSet/>
      <dgm:spPr/>
      <dgm:t>
        <a:bodyPr/>
        <a:lstStyle/>
        <a:p>
          <a:endParaRPr lang="en-US"/>
        </a:p>
      </dgm:t>
    </dgm:pt>
    <dgm:pt modelId="{CAC3372B-3CB2-4612-B78F-ADBE5A74AFB9}" type="sibTrans" cxnId="{B4974EE7-EC87-41F0-A02E-0781FF73333A}">
      <dgm:prSet/>
      <dgm:spPr/>
      <dgm:t>
        <a:bodyPr/>
        <a:lstStyle/>
        <a:p>
          <a:endParaRPr lang="en-US"/>
        </a:p>
      </dgm:t>
    </dgm:pt>
    <dgm:pt modelId="{6B6693B1-6185-4275-A03E-9C746F6E5AA0}">
      <dgm:prSet/>
      <dgm:spPr/>
      <dgm:t>
        <a:bodyPr/>
        <a:lstStyle/>
        <a:p>
          <a:endParaRPr lang="en-US"/>
        </a:p>
      </dgm:t>
    </dgm:pt>
    <dgm:pt modelId="{4AA458B8-CA3A-476B-A201-B1C7DC287881}" type="parTrans" cxnId="{F6F2C4A0-7875-4B08-B495-7C483C1F1899}">
      <dgm:prSet/>
      <dgm:spPr/>
      <dgm:t>
        <a:bodyPr/>
        <a:lstStyle/>
        <a:p>
          <a:endParaRPr lang="en-US"/>
        </a:p>
      </dgm:t>
    </dgm:pt>
    <dgm:pt modelId="{D7E1DD99-7A3A-43CE-9D31-5FF9B3CCD79F}" type="sibTrans" cxnId="{F6F2C4A0-7875-4B08-B495-7C483C1F1899}">
      <dgm:prSet/>
      <dgm:spPr/>
      <dgm:t>
        <a:bodyPr/>
        <a:lstStyle/>
        <a:p>
          <a:endParaRPr lang="en-US"/>
        </a:p>
      </dgm:t>
    </dgm:pt>
    <dgm:pt modelId="{F44A247F-3009-4A4A-A6AF-4D9FBD50A466}" type="pres">
      <dgm:prSet presAssocID="{365C85F2-E543-4727-A7D8-60267CBB53C5}" presName="Name0" presStyleCnt="0">
        <dgm:presLayoutVars>
          <dgm:chMax/>
          <dgm:chPref/>
          <dgm:animLvl val="lvl"/>
        </dgm:presLayoutVars>
      </dgm:prSet>
      <dgm:spPr/>
    </dgm:pt>
    <dgm:pt modelId="{0DAAB021-C359-4D34-8428-176339D5C85D}" type="pres">
      <dgm:prSet presAssocID="{7DC5C0CA-093A-4315-9301-51FEA82E6B62}" presName="composite" presStyleCnt="0"/>
      <dgm:spPr/>
    </dgm:pt>
    <dgm:pt modelId="{C8D8ACE4-610C-432C-9F56-B45082F411AE}" type="pres">
      <dgm:prSet presAssocID="{7DC5C0CA-093A-4315-9301-51FEA82E6B62}" presName="Parent1" presStyleLbl="alignNode1" presStyleIdx="0" presStyleCnt="9">
        <dgm:presLayoutVars>
          <dgm:chMax val="1"/>
          <dgm:chPref val="1"/>
          <dgm:bulletEnabled val="1"/>
        </dgm:presLayoutVars>
      </dgm:prSet>
      <dgm:spPr/>
    </dgm:pt>
    <dgm:pt modelId="{912E3578-37AB-4D16-A858-0C73794AB410}" type="pres">
      <dgm:prSet presAssocID="{7DC5C0CA-093A-4315-9301-51FEA82E6B62}" presName="Childtext1" presStyleLbl="revTx" presStyleIdx="0" presStyleCnt="9">
        <dgm:presLayoutVars>
          <dgm:chMax val="0"/>
          <dgm:chPref val="0"/>
          <dgm:bulletEnabled/>
        </dgm:presLayoutVars>
      </dgm:prSet>
      <dgm:spPr/>
    </dgm:pt>
    <dgm:pt modelId="{62089D6E-7887-4672-9B80-252DB48C6283}" type="pres">
      <dgm:prSet presAssocID="{7DC5C0CA-093A-4315-9301-51FEA82E6B62}" presName="ConnectLine" presStyleLbl="sibTrans1D1" presStyleIdx="0" presStyleCnt="9"/>
      <dgm:spPr>
        <a:noFill/>
        <a:ln w="12700" cap="flat" cmpd="sng" algn="ctr">
          <a:solidFill>
            <a:schemeClr val="accent1">
              <a:hueOff val="0"/>
              <a:satOff val="0"/>
              <a:lumOff val="0"/>
              <a:alphaOff val="0"/>
            </a:schemeClr>
          </a:solidFill>
          <a:prstDash val="dash"/>
          <a:miter lim="800000"/>
        </a:ln>
        <a:effectLst/>
      </dgm:spPr>
    </dgm:pt>
    <dgm:pt modelId="{9F61ECD1-751E-4056-A5E9-31D7D2E0973C}" type="pres">
      <dgm:prSet presAssocID="{7DC5C0CA-093A-4315-9301-51FEA82E6B62}" presName="ConnectLineEnd" presStyleLbl="node1" presStyleIdx="0" presStyleCnt="9"/>
      <dgm:spPr/>
    </dgm:pt>
    <dgm:pt modelId="{153EF481-7EEC-43FD-9D23-B18786BE529F}" type="pres">
      <dgm:prSet presAssocID="{7DC5C0CA-093A-4315-9301-51FEA82E6B62}" presName="EmptyPane" presStyleCnt="0"/>
      <dgm:spPr/>
    </dgm:pt>
    <dgm:pt modelId="{8EF0AB09-29C2-482C-BAC1-994FE043A647}" type="pres">
      <dgm:prSet presAssocID="{2FB223D0-202A-48AF-A29F-824F5B101E20}" presName="spaceBetweenRectangles" presStyleLbl="fgAcc1" presStyleIdx="0" presStyleCnt="8"/>
      <dgm:spPr/>
    </dgm:pt>
    <dgm:pt modelId="{11C899FA-8820-4801-9E85-0A448B16F008}" type="pres">
      <dgm:prSet presAssocID="{400C6644-7C5F-407C-BA92-A1B97E9B9589}" presName="composite" presStyleCnt="0"/>
      <dgm:spPr/>
    </dgm:pt>
    <dgm:pt modelId="{9404867F-7A8B-42AF-9A3C-304C548280C9}" type="pres">
      <dgm:prSet presAssocID="{400C6644-7C5F-407C-BA92-A1B97E9B9589}" presName="Parent1" presStyleLbl="alignNode1" presStyleIdx="1" presStyleCnt="9">
        <dgm:presLayoutVars>
          <dgm:chMax val="1"/>
          <dgm:chPref val="1"/>
          <dgm:bulletEnabled val="1"/>
        </dgm:presLayoutVars>
      </dgm:prSet>
      <dgm:spPr/>
    </dgm:pt>
    <dgm:pt modelId="{EDC92C05-400D-4427-A662-5AB785091553}" type="pres">
      <dgm:prSet presAssocID="{400C6644-7C5F-407C-BA92-A1B97E9B9589}" presName="Childtext1" presStyleLbl="revTx" presStyleIdx="1" presStyleCnt="9">
        <dgm:presLayoutVars>
          <dgm:chMax val="0"/>
          <dgm:chPref val="0"/>
          <dgm:bulletEnabled/>
        </dgm:presLayoutVars>
      </dgm:prSet>
      <dgm:spPr/>
    </dgm:pt>
    <dgm:pt modelId="{99534003-2D0C-41E9-B0C6-B4264738B7F9}" type="pres">
      <dgm:prSet presAssocID="{400C6644-7C5F-407C-BA92-A1B97E9B9589}" presName="ConnectLine" presStyleLbl="sibTrans1D1" presStyleIdx="1" presStyleCnt="9"/>
      <dgm:spPr>
        <a:noFill/>
        <a:ln w="12700" cap="flat" cmpd="sng" algn="ctr">
          <a:solidFill>
            <a:schemeClr val="accent1">
              <a:hueOff val="0"/>
              <a:satOff val="0"/>
              <a:lumOff val="0"/>
              <a:alphaOff val="0"/>
            </a:schemeClr>
          </a:solidFill>
          <a:prstDash val="dash"/>
          <a:miter lim="800000"/>
        </a:ln>
        <a:effectLst/>
      </dgm:spPr>
    </dgm:pt>
    <dgm:pt modelId="{3DBA5133-973E-4EDE-9AED-3B372F6EB570}" type="pres">
      <dgm:prSet presAssocID="{400C6644-7C5F-407C-BA92-A1B97E9B9589}" presName="ConnectLineEnd" presStyleLbl="node1" presStyleIdx="1" presStyleCnt="9"/>
      <dgm:spPr/>
    </dgm:pt>
    <dgm:pt modelId="{106FB3FF-D360-4E4F-BF09-588E034F0151}" type="pres">
      <dgm:prSet presAssocID="{400C6644-7C5F-407C-BA92-A1B97E9B9589}" presName="EmptyPane" presStyleCnt="0"/>
      <dgm:spPr/>
    </dgm:pt>
    <dgm:pt modelId="{A6CC51C6-7318-413F-B011-885B8EC70180}" type="pres">
      <dgm:prSet presAssocID="{63B61F3E-C9F6-490D-B3F4-53DF8D14D3A4}" presName="spaceBetweenRectangles" presStyleLbl="fgAcc1" presStyleIdx="1" presStyleCnt="8"/>
      <dgm:spPr/>
    </dgm:pt>
    <dgm:pt modelId="{66B9CCDF-5E39-4B72-A71A-D58E07F4D2B5}" type="pres">
      <dgm:prSet presAssocID="{7445D1D6-3AC0-42D8-ABA3-8771B139C123}" presName="composite" presStyleCnt="0"/>
      <dgm:spPr/>
    </dgm:pt>
    <dgm:pt modelId="{92110258-3FD2-4E33-B590-ED16CE161CC5}" type="pres">
      <dgm:prSet presAssocID="{7445D1D6-3AC0-42D8-ABA3-8771B139C123}" presName="Parent1" presStyleLbl="alignNode1" presStyleIdx="2" presStyleCnt="9">
        <dgm:presLayoutVars>
          <dgm:chMax val="1"/>
          <dgm:chPref val="1"/>
          <dgm:bulletEnabled val="1"/>
        </dgm:presLayoutVars>
      </dgm:prSet>
      <dgm:spPr/>
    </dgm:pt>
    <dgm:pt modelId="{4962889C-0284-4792-8B49-283CE09F05D2}" type="pres">
      <dgm:prSet presAssocID="{7445D1D6-3AC0-42D8-ABA3-8771B139C123}" presName="Childtext1" presStyleLbl="revTx" presStyleIdx="2" presStyleCnt="9">
        <dgm:presLayoutVars>
          <dgm:chMax val="0"/>
          <dgm:chPref val="0"/>
          <dgm:bulletEnabled/>
        </dgm:presLayoutVars>
      </dgm:prSet>
      <dgm:spPr/>
    </dgm:pt>
    <dgm:pt modelId="{A7328BF4-74AA-42EB-953E-7535F99C17C5}" type="pres">
      <dgm:prSet presAssocID="{7445D1D6-3AC0-42D8-ABA3-8771B139C123}" presName="ConnectLine" presStyleLbl="sibTrans1D1" presStyleIdx="2" presStyleCnt="9"/>
      <dgm:spPr>
        <a:noFill/>
        <a:ln w="12700" cap="flat" cmpd="sng" algn="ctr">
          <a:solidFill>
            <a:schemeClr val="accent1">
              <a:hueOff val="0"/>
              <a:satOff val="0"/>
              <a:lumOff val="0"/>
              <a:alphaOff val="0"/>
            </a:schemeClr>
          </a:solidFill>
          <a:prstDash val="dash"/>
          <a:miter lim="800000"/>
        </a:ln>
        <a:effectLst/>
      </dgm:spPr>
    </dgm:pt>
    <dgm:pt modelId="{4B529FFB-0187-4E6B-A581-649E4BDF9A25}" type="pres">
      <dgm:prSet presAssocID="{7445D1D6-3AC0-42D8-ABA3-8771B139C123}" presName="ConnectLineEnd" presStyleLbl="node1" presStyleIdx="2" presStyleCnt="9"/>
      <dgm:spPr/>
    </dgm:pt>
    <dgm:pt modelId="{7EE0DC4C-6D7D-491F-8B7D-642531C8D40B}" type="pres">
      <dgm:prSet presAssocID="{7445D1D6-3AC0-42D8-ABA3-8771B139C123}" presName="EmptyPane" presStyleCnt="0"/>
      <dgm:spPr/>
    </dgm:pt>
    <dgm:pt modelId="{EFBAED51-699B-4839-969A-260056164EB7}" type="pres">
      <dgm:prSet presAssocID="{ACE8FC96-1C87-4DDE-B9F0-38AAEDE0229F}" presName="spaceBetweenRectangles" presStyleLbl="fgAcc1" presStyleIdx="2" presStyleCnt="8"/>
      <dgm:spPr/>
    </dgm:pt>
    <dgm:pt modelId="{2367EFAF-AF65-4A03-B6F2-2317E1D98232}" type="pres">
      <dgm:prSet presAssocID="{AB30669E-061A-4BA6-8671-CD399415070D}" presName="composite" presStyleCnt="0"/>
      <dgm:spPr/>
    </dgm:pt>
    <dgm:pt modelId="{C4588B6D-5D03-47E0-8560-C9C7A54BFC3E}" type="pres">
      <dgm:prSet presAssocID="{AB30669E-061A-4BA6-8671-CD399415070D}" presName="Parent1" presStyleLbl="alignNode1" presStyleIdx="3" presStyleCnt="9">
        <dgm:presLayoutVars>
          <dgm:chMax val="1"/>
          <dgm:chPref val="1"/>
          <dgm:bulletEnabled val="1"/>
        </dgm:presLayoutVars>
      </dgm:prSet>
      <dgm:spPr/>
    </dgm:pt>
    <dgm:pt modelId="{005407C7-43F5-4245-BF41-9219C83395DA}" type="pres">
      <dgm:prSet presAssocID="{AB30669E-061A-4BA6-8671-CD399415070D}" presName="Childtext1" presStyleLbl="revTx" presStyleIdx="3" presStyleCnt="9">
        <dgm:presLayoutVars>
          <dgm:chMax val="0"/>
          <dgm:chPref val="0"/>
          <dgm:bulletEnabled/>
        </dgm:presLayoutVars>
      </dgm:prSet>
      <dgm:spPr/>
    </dgm:pt>
    <dgm:pt modelId="{8A406D9B-9F57-4AE7-893C-831174F1C977}" type="pres">
      <dgm:prSet presAssocID="{AB30669E-061A-4BA6-8671-CD399415070D}" presName="ConnectLine" presStyleLbl="sibTrans1D1" presStyleIdx="3" presStyleCnt="9"/>
      <dgm:spPr>
        <a:noFill/>
        <a:ln w="12700" cap="flat" cmpd="sng" algn="ctr">
          <a:solidFill>
            <a:schemeClr val="accent1">
              <a:hueOff val="0"/>
              <a:satOff val="0"/>
              <a:lumOff val="0"/>
              <a:alphaOff val="0"/>
            </a:schemeClr>
          </a:solidFill>
          <a:prstDash val="dash"/>
          <a:miter lim="800000"/>
        </a:ln>
        <a:effectLst/>
      </dgm:spPr>
    </dgm:pt>
    <dgm:pt modelId="{E4CE2ED6-B334-441C-A793-17146F65F047}" type="pres">
      <dgm:prSet presAssocID="{AB30669E-061A-4BA6-8671-CD399415070D}" presName="ConnectLineEnd" presStyleLbl="node1" presStyleIdx="3" presStyleCnt="9"/>
      <dgm:spPr/>
    </dgm:pt>
    <dgm:pt modelId="{3639688D-F966-4BB6-A374-E8663CF78BF5}" type="pres">
      <dgm:prSet presAssocID="{AB30669E-061A-4BA6-8671-CD399415070D}" presName="EmptyPane" presStyleCnt="0"/>
      <dgm:spPr/>
    </dgm:pt>
    <dgm:pt modelId="{18B626FD-536D-4FFA-B55D-C80ED2115DAE}" type="pres">
      <dgm:prSet presAssocID="{78FEEFF4-9371-430D-B533-F63241F9A4F1}" presName="spaceBetweenRectangles" presStyleLbl="fgAcc1" presStyleIdx="3" presStyleCnt="8"/>
      <dgm:spPr/>
    </dgm:pt>
    <dgm:pt modelId="{6EC588B8-7B14-4397-AEB6-80AE11C1CAF3}" type="pres">
      <dgm:prSet presAssocID="{A4E6CDBB-F2FC-4E3A-977D-FE2BD455CEF8}" presName="composite" presStyleCnt="0"/>
      <dgm:spPr/>
    </dgm:pt>
    <dgm:pt modelId="{CBA3E09C-72C1-41A2-9EC9-ED91F356229C}" type="pres">
      <dgm:prSet presAssocID="{A4E6CDBB-F2FC-4E3A-977D-FE2BD455CEF8}" presName="Parent1" presStyleLbl="alignNode1" presStyleIdx="4" presStyleCnt="9">
        <dgm:presLayoutVars>
          <dgm:chMax val="1"/>
          <dgm:chPref val="1"/>
          <dgm:bulletEnabled val="1"/>
        </dgm:presLayoutVars>
      </dgm:prSet>
      <dgm:spPr/>
    </dgm:pt>
    <dgm:pt modelId="{69F41637-54F3-418F-9AF6-5F0F90D59661}" type="pres">
      <dgm:prSet presAssocID="{A4E6CDBB-F2FC-4E3A-977D-FE2BD455CEF8}" presName="Childtext1" presStyleLbl="revTx" presStyleIdx="4" presStyleCnt="9">
        <dgm:presLayoutVars>
          <dgm:chMax val="0"/>
          <dgm:chPref val="0"/>
          <dgm:bulletEnabled/>
        </dgm:presLayoutVars>
      </dgm:prSet>
      <dgm:spPr/>
    </dgm:pt>
    <dgm:pt modelId="{8D5988D3-90D2-4B4D-B751-43293013F775}" type="pres">
      <dgm:prSet presAssocID="{A4E6CDBB-F2FC-4E3A-977D-FE2BD455CEF8}" presName="ConnectLine" presStyleLbl="sibTrans1D1" presStyleIdx="4" presStyleCnt="9"/>
      <dgm:spPr>
        <a:noFill/>
        <a:ln w="12700" cap="flat" cmpd="sng" algn="ctr">
          <a:solidFill>
            <a:schemeClr val="accent1">
              <a:hueOff val="0"/>
              <a:satOff val="0"/>
              <a:lumOff val="0"/>
              <a:alphaOff val="0"/>
            </a:schemeClr>
          </a:solidFill>
          <a:prstDash val="dash"/>
          <a:miter lim="800000"/>
        </a:ln>
        <a:effectLst/>
      </dgm:spPr>
    </dgm:pt>
    <dgm:pt modelId="{21F16C37-65AC-4268-8933-69696EDAB459}" type="pres">
      <dgm:prSet presAssocID="{A4E6CDBB-F2FC-4E3A-977D-FE2BD455CEF8}" presName="ConnectLineEnd" presStyleLbl="node1" presStyleIdx="4" presStyleCnt="9"/>
      <dgm:spPr/>
    </dgm:pt>
    <dgm:pt modelId="{DB0894D5-9244-43F5-86A4-8D12BC386007}" type="pres">
      <dgm:prSet presAssocID="{A4E6CDBB-F2FC-4E3A-977D-FE2BD455CEF8}" presName="EmptyPane" presStyleCnt="0"/>
      <dgm:spPr/>
    </dgm:pt>
    <dgm:pt modelId="{697DCCB5-FF5B-4E76-8FBC-14E078320BF3}" type="pres">
      <dgm:prSet presAssocID="{5BE0ECCF-0B27-4F39-9E20-4EA2E8C99E7C}" presName="spaceBetweenRectangles" presStyleLbl="fgAcc1" presStyleIdx="4" presStyleCnt="8"/>
      <dgm:spPr/>
    </dgm:pt>
    <dgm:pt modelId="{C08C5D42-D079-4316-A49A-6477A1E82EFF}" type="pres">
      <dgm:prSet presAssocID="{B664085C-D63F-48EB-8C10-3B0D2F1FB04D}" presName="composite" presStyleCnt="0"/>
      <dgm:spPr/>
    </dgm:pt>
    <dgm:pt modelId="{C730AA97-FA0F-4571-B28C-9E99EE3DC98E}" type="pres">
      <dgm:prSet presAssocID="{B664085C-D63F-48EB-8C10-3B0D2F1FB04D}" presName="Parent1" presStyleLbl="alignNode1" presStyleIdx="5" presStyleCnt="9">
        <dgm:presLayoutVars>
          <dgm:chMax val="1"/>
          <dgm:chPref val="1"/>
          <dgm:bulletEnabled val="1"/>
        </dgm:presLayoutVars>
      </dgm:prSet>
      <dgm:spPr/>
    </dgm:pt>
    <dgm:pt modelId="{EF222C75-A606-4AED-A7AC-4AAF0627FDBD}" type="pres">
      <dgm:prSet presAssocID="{B664085C-D63F-48EB-8C10-3B0D2F1FB04D}" presName="Childtext1" presStyleLbl="revTx" presStyleIdx="5" presStyleCnt="9">
        <dgm:presLayoutVars>
          <dgm:chMax val="0"/>
          <dgm:chPref val="0"/>
          <dgm:bulletEnabled/>
        </dgm:presLayoutVars>
      </dgm:prSet>
      <dgm:spPr/>
    </dgm:pt>
    <dgm:pt modelId="{7E6EDD26-9557-442B-A527-223DDA285617}" type="pres">
      <dgm:prSet presAssocID="{B664085C-D63F-48EB-8C10-3B0D2F1FB04D}" presName="ConnectLine" presStyleLbl="sibTrans1D1" presStyleIdx="5" presStyleCnt="9"/>
      <dgm:spPr>
        <a:noFill/>
        <a:ln w="12700" cap="flat" cmpd="sng" algn="ctr">
          <a:solidFill>
            <a:schemeClr val="accent1">
              <a:hueOff val="0"/>
              <a:satOff val="0"/>
              <a:lumOff val="0"/>
              <a:alphaOff val="0"/>
            </a:schemeClr>
          </a:solidFill>
          <a:prstDash val="dash"/>
          <a:miter lim="800000"/>
        </a:ln>
        <a:effectLst/>
      </dgm:spPr>
    </dgm:pt>
    <dgm:pt modelId="{1BE0F2F8-3615-4135-B52A-DEB572F688FB}" type="pres">
      <dgm:prSet presAssocID="{B664085C-D63F-48EB-8C10-3B0D2F1FB04D}" presName="ConnectLineEnd" presStyleLbl="node1" presStyleIdx="5" presStyleCnt="9"/>
      <dgm:spPr/>
    </dgm:pt>
    <dgm:pt modelId="{CF611D5F-43CD-495F-95D7-0C305B9ADFF6}" type="pres">
      <dgm:prSet presAssocID="{B664085C-D63F-48EB-8C10-3B0D2F1FB04D}" presName="EmptyPane" presStyleCnt="0"/>
      <dgm:spPr/>
    </dgm:pt>
    <dgm:pt modelId="{2C12695B-7EC6-4E53-B5A0-1D8319DFFF50}" type="pres">
      <dgm:prSet presAssocID="{E4CF7534-ACF2-4B63-B380-97ABDACDE6DA}" presName="spaceBetweenRectangles" presStyleLbl="fgAcc1" presStyleIdx="5" presStyleCnt="8"/>
      <dgm:spPr/>
    </dgm:pt>
    <dgm:pt modelId="{0DFDC82B-0B48-4022-9126-68818BB80600}" type="pres">
      <dgm:prSet presAssocID="{0F479636-FC15-4449-8B0E-2B4D0ADA058E}" presName="composite" presStyleCnt="0"/>
      <dgm:spPr/>
    </dgm:pt>
    <dgm:pt modelId="{FBD06AB3-8E94-4EB7-AE41-B7DA36601104}" type="pres">
      <dgm:prSet presAssocID="{0F479636-FC15-4449-8B0E-2B4D0ADA058E}" presName="Parent1" presStyleLbl="alignNode1" presStyleIdx="6" presStyleCnt="9">
        <dgm:presLayoutVars>
          <dgm:chMax val="1"/>
          <dgm:chPref val="1"/>
          <dgm:bulletEnabled val="1"/>
        </dgm:presLayoutVars>
      </dgm:prSet>
      <dgm:spPr/>
    </dgm:pt>
    <dgm:pt modelId="{C479FC6E-1188-49BD-9DC3-D6FA0F791B4D}" type="pres">
      <dgm:prSet presAssocID="{0F479636-FC15-4449-8B0E-2B4D0ADA058E}" presName="Childtext1" presStyleLbl="revTx" presStyleIdx="6" presStyleCnt="9">
        <dgm:presLayoutVars>
          <dgm:chMax val="0"/>
          <dgm:chPref val="0"/>
          <dgm:bulletEnabled/>
        </dgm:presLayoutVars>
      </dgm:prSet>
      <dgm:spPr/>
    </dgm:pt>
    <dgm:pt modelId="{680A1F84-700F-4C4F-AB5D-593033E91020}" type="pres">
      <dgm:prSet presAssocID="{0F479636-FC15-4449-8B0E-2B4D0ADA058E}" presName="ConnectLine" presStyleLbl="sibTrans1D1" presStyleIdx="6" presStyleCnt="9"/>
      <dgm:spPr>
        <a:noFill/>
        <a:ln w="12700" cap="flat" cmpd="sng" algn="ctr">
          <a:solidFill>
            <a:schemeClr val="accent1">
              <a:hueOff val="0"/>
              <a:satOff val="0"/>
              <a:lumOff val="0"/>
              <a:alphaOff val="0"/>
            </a:schemeClr>
          </a:solidFill>
          <a:prstDash val="dash"/>
          <a:miter lim="800000"/>
        </a:ln>
        <a:effectLst/>
      </dgm:spPr>
    </dgm:pt>
    <dgm:pt modelId="{9C2A6F33-9BE7-4A87-A568-AD3B73075B55}" type="pres">
      <dgm:prSet presAssocID="{0F479636-FC15-4449-8B0E-2B4D0ADA058E}" presName="ConnectLineEnd" presStyleLbl="node1" presStyleIdx="6" presStyleCnt="9"/>
      <dgm:spPr/>
    </dgm:pt>
    <dgm:pt modelId="{EEB467F1-6683-4229-9646-A8D7D00828E6}" type="pres">
      <dgm:prSet presAssocID="{0F479636-FC15-4449-8B0E-2B4D0ADA058E}" presName="EmptyPane" presStyleCnt="0"/>
      <dgm:spPr/>
    </dgm:pt>
    <dgm:pt modelId="{EA14CA73-B0F7-4177-B8A8-17AB888BDB25}" type="pres">
      <dgm:prSet presAssocID="{FC903BED-0DA1-4242-BEEB-FFDD0EA3FC3D}" presName="spaceBetweenRectangles" presStyleLbl="fgAcc1" presStyleIdx="6" presStyleCnt="8"/>
      <dgm:spPr/>
    </dgm:pt>
    <dgm:pt modelId="{C5A2E613-7B65-48C0-A306-29922ADC0715}" type="pres">
      <dgm:prSet presAssocID="{CEDE2BA2-223D-4E7A-8E8F-4A66D7EA2E0F}" presName="composite" presStyleCnt="0"/>
      <dgm:spPr/>
    </dgm:pt>
    <dgm:pt modelId="{76AB8E76-B38D-4720-BF1A-13A10D1C5E71}" type="pres">
      <dgm:prSet presAssocID="{CEDE2BA2-223D-4E7A-8E8F-4A66D7EA2E0F}" presName="Parent1" presStyleLbl="alignNode1" presStyleIdx="7" presStyleCnt="9">
        <dgm:presLayoutVars>
          <dgm:chMax val="1"/>
          <dgm:chPref val="1"/>
          <dgm:bulletEnabled val="1"/>
        </dgm:presLayoutVars>
      </dgm:prSet>
      <dgm:spPr/>
    </dgm:pt>
    <dgm:pt modelId="{72B0FFDD-00FC-49CD-B2EA-5C2F8A89D887}" type="pres">
      <dgm:prSet presAssocID="{CEDE2BA2-223D-4E7A-8E8F-4A66D7EA2E0F}" presName="Childtext1" presStyleLbl="revTx" presStyleIdx="7" presStyleCnt="9">
        <dgm:presLayoutVars>
          <dgm:chMax val="0"/>
          <dgm:chPref val="0"/>
          <dgm:bulletEnabled/>
        </dgm:presLayoutVars>
      </dgm:prSet>
      <dgm:spPr/>
    </dgm:pt>
    <dgm:pt modelId="{905B6ADA-4B30-4B04-BEAC-9DB150DB5F22}" type="pres">
      <dgm:prSet presAssocID="{CEDE2BA2-223D-4E7A-8E8F-4A66D7EA2E0F}" presName="ConnectLine" presStyleLbl="sibTrans1D1" presStyleIdx="7" presStyleCnt="9"/>
      <dgm:spPr>
        <a:noFill/>
        <a:ln w="12700" cap="flat" cmpd="sng" algn="ctr">
          <a:solidFill>
            <a:schemeClr val="accent1">
              <a:hueOff val="0"/>
              <a:satOff val="0"/>
              <a:lumOff val="0"/>
              <a:alphaOff val="0"/>
            </a:schemeClr>
          </a:solidFill>
          <a:prstDash val="dash"/>
          <a:miter lim="800000"/>
        </a:ln>
        <a:effectLst/>
      </dgm:spPr>
    </dgm:pt>
    <dgm:pt modelId="{23D5D025-5B29-46FB-B3A5-15013AD5D172}" type="pres">
      <dgm:prSet presAssocID="{CEDE2BA2-223D-4E7A-8E8F-4A66D7EA2E0F}" presName="ConnectLineEnd" presStyleLbl="node1" presStyleIdx="7" presStyleCnt="9"/>
      <dgm:spPr/>
    </dgm:pt>
    <dgm:pt modelId="{45EF3A36-ACC8-4BDE-90A4-BF2F38ABD589}" type="pres">
      <dgm:prSet presAssocID="{CEDE2BA2-223D-4E7A-8E8F-4A66D7EA2E0F}" presName="EmptyPane" presStyleCnt="0"/>
      <dgm:spPr/>
    </dgm:pt>
    <dgm:pt modelId="{58C09093-7CA1-4280-B5CE-08418E42E9E9}" type="pres">
      <dgm:prSet presAssocID="{D3FDCAFB-CB9F-4D58-B244-2DEB642A9D34}" presName="spaceBetweenRectangles" presStyleLbl="fgAcc1" presStyleIdx="7" presStyleCnt="8"/>
      <dgm:spPr/>
    </dgm:pt>
    <dgm:pt modelId="{999CDE4C-DF6F-4794-94F8-1654997EE5E2}" type="pres">
      <dgm:prSet presAssocID="{49662AF6-DC85-418B-85A1-BD7D70DE73F9}" presName="composite" presStyleCnt="0"/>
      <dgm:spPr/>
    </dgm:pt>
    <dgm:pt modelId="{BE6807B2-1CA5-4BCB-A603-AEC48B70827F}" type="pres">
      <dgm:prSet presAssocID="{49662AF6-DC85-418B-85A1-BD7D70DE73F9}" presName="Parent1" presStyleLbl="alignNode1" presStyleIdx="8" presStyleCnt="9">
        <dgm:presLayoutVars>
          <dgm:chMax val="1"/>
          <dgm:chPref val="1"/>
          <dgm:bulletEnabled val="1"/>
        </dgm:presLayoutVars>
      </dgm:prSet>
      <dgm:spPr/>
    </dgm:pt>
    <dgm:pt modelId="{0FD58A56-B99F-4A82-9F92-93ED353B92E8}" type="pres">
      <dgm:prSet presAssocID="{49662AF6-DC85-418B-85A1-BD7D70DE73F9}" presName="Childtext1" presStyleLbl="revTx" presStyleIdx="8" presStyleCnt="9">
        <dgm:presLayoutVars>
          <dgm:chMax val="0"/>
          <dgm:chPref val="0"/>
          <dgm:bulletEnabled/>
        </dgm:presLayoutVars>
      </dgm:prSet>
      <dgm:spPr/>
    </dgm:pt>
    <dgm:pt modelId="{2DF5A018-6308-455E-AE31-B3C32A09ED1F}" type="pres">
      <dgm:prSet presAssocID="{49662AF6-DC85-418B-85A1-BD7D70DE73F9}" presName="ConnectLine" presStyleLbl="sibTrans1D1" presStyleIdx="8" presStyleCnt="9"/>
      <dgm:spPr>
        <a:noFill/>
        <a:ln w="12700" cap="flat" cmpd="sng" algn="ctr">
          <a:solidFill>
            <a:schemeClr val="accent1">
              <a:hueOff val="0"/>
              <a:satOff val="0"/>
              <a:lumOff val="0"/>
              <a:alphaOff val="0"/>
            </a:schemeClr>
          </a:solidFill>
          <a:prstDash val="dash"/>
          <a:miter lim="800000"/>
        </a:ln>
        <a:effectLst/>
      </dgm:spPr>
    </dgm:pt>
    <dgm:pt modelId="{65613B06-16F0-43CB-8427-20C59CFBD4BA}" type="pres">
      <dgm:prSet presAssocID="{49662AF6-DC85-418B-85A1-BD7D70DE73F9}" presName="ConnectLineEnd" presStyleLbl="node1" presStyleIdx="8" presStyleCnt="9"/>
      <dgm:spPr/>
    </dgm:pt>
    <dgm:pt modelId="{942EC024-BAD2-4B2F-8B05-2B3C5428A3D9}" type="pres">
      <dgm:prSet presAssocID="{49662AF6-DC85-418B-85A1-BD7D70DE73F9}" presName="EmptyPane" presStyleCnt="0"/>
      <dgm:spPr/>
    </dgm:pt>
  </dgm:ptLst>
  <dgm:cxnLst>
    <dgm:cxn modelId="{61924711-E9C6-4471-A803-4F4D570FA713}" srcId="{7445D1D6-3AC0-42D8-ABA3-8771B139C123}" destId="{2968236A-AF3C-4C50-8053-F504447EB3F8}" srcOrd="0" destOrd="0" parTransId="{8FA6CBC7-A70A-492E-A7F8-65C24DC2712A}" sibTransId="{AE4DD047-793F-42DC-BF38-C8FB1F7D8CC7}"/>
    <dgm:cxn modelId="{A48B8614-E869-4FA6-973F-AA9046567E7A}" type="presOf" srcId="{400C6644-7C5F-407C-BA92-A1B97E9B9589}" destId="{9404867F-7A8B-42AF-9A3C-304C548280C9}" srcOrd="0" destOrd="0" presId="urn:microsoft.com/office/officeart/2016/7/layout/HexagonTimeline"/>
    <dgm:cxn modelId="{19CBBE18-9F6A-45D0-835B-D300F22AD56B}" type="presOf" srcId="{C7BBC4F6-790C-436B-937A-F5044FE4B7BB}" destId="{EF222C75-A606-4AED-A7AC-4AAF0627FDBD}" srcOrd="0" destOrd="0" presId="urn:microsoft.com/office/officeart/2016/7/layout/HexagonTimeline"/>
    <dgm:cxn modelId="{50BDC134-94D1-46B8-8624-51B3B7C995BF}" srcId="{AB30669E-061A-4BA6-8671-CD399415070D}" destId="{88032982-D2D6-4C1D-A5D7-C8087DEECD26}" srcOrd="0" destOrd="0" parTransId="{F3902E30-2842-41B0-AB20-177FEDB3A0CC}" sibTransId="{68B7FD44-8987-47E6-B9E4-2CA818222CF3}"/>
    <dgm:cxn modelId="{0176A03D-20AB-4467-8441-44E55FA83C10}" type="presOf" srcId="{2968236A-AF3C-4C50-8053-F504447EB3F8}" destId="{4962889C-0284-4792-8B49-283CE09F05D2}" srcOrd="0" destOrd="0" presId="urn:microsoft.com/office/officeart/2016/7/layout/HexagonTimeline"/>
    <dgm:cxn modelId="{BDD3895D-5928-4400-957E-F7FA5DAF8D9E}" srcId="{B664085C-D63F-48EB-8C10-3B0D2F1FB04D}" destId="{C7BBC4F6-790C-436B-937A-F5044FE4B7BB}" srcOrd="0" destOrd="0" parTransId="{BC5B0702-0325-4514-A156-F58759100D06}" sibTransId="{29FA69D7-85F8-4FD0-9EFF-548DB77B9C01}"/>
    <dgm:cxn modelId="{2EF8275F-8818-4C67-ADA4-09A2D712171F}" srcId="{365C85F2-E543-4727-A7D8-60267CBB53C5}" destId="{AB30669E-061A-4BA6-8671-CD399415070D}" srcOrd="3" destOrd="0" parTransId="{EED5AED1-D2F7-4F10-9979-618DEBD81DD9}" sibTransId="{78FEEFF4-9371-430D-B533-F63241F9A4F1}"/>
    <dgm:cxn modelId="{D52D2341-2B54-47D5-9EBA-DA52246C6A31}" type="presOf" srcId="{365C85F2-E543-4727-A7D8-60267CBB53C5}" destId="{F44A247F-3009-4A4A-A6AF-4D9FBD50A466}" srcOrd="0" destOrd="0" presId="urn:microsoft.com/office/officeart/2016/7/layout/HexagonTimeline"/>
    <dgm:cxn modelId="{E7036F41-E8DC-4D37-886D-8B9C41DE7154}" type="presOf" srcId="{21119E60-FECB-4F57-B7B8-4DDA7474A33D}" destId="{69F41637-54F3-418F-9AF6-5F0F90D59661}" srcOrd="0" destOrd="0" presId="urn:microsoft.com/office/officeart/2016/7/layout/HexagonTimeline"/>
    <dgm:cxn modelId="{35CF5E44-3B69-40F3-BE76-0745C290D125}" srcId="{365C85F2-E543-4727-A7D8-60267CBB53C5}" destId="{7DC5C0CA-093A-4315-9301-51FEA82E6B62}" srcOrd="0" destOrd="0" parTransId="{F025C2CC-4647-47E0-96FE-1A9D611D2023}" sibTransId="{2FB223D0-202A-48AF-A29F-824F5B101E20}"/>
    <dgm:cxn modelId="{408E0046-1595-4F7E-9EC7-65E208F974B4}" type="presOf" srcId="{49662AF6-DC85-418B-85A1-BD7D70DE73F9}" destId="{BE6807B2-1CA5-4BCB-A603-AEC48B70827F}" srcOrd="0" destOrd="0" presId="urn:microsoft.com/office/officeart/2016/7/layout/HexagonTimeline"/>
    <dgm:cxn modelId="{32D61447-4C2F-4AB7-91DC-52285B298078}" srcId="{365C85F2-E543-4727-A7D8-60267CBB53C5}" destId="{CEDE2BA2-223D-4E7A-8E8F-4A66D7EA2E0F}" srcOrd="7" destOrd="0" parTransId="{08741F72-BB4A-4AF2-8282-18BAE43BA645}" sibTransId="{D3FDCAFB-CB9F-4D58-B244-2DEB642A9D34}"/>
    <dgm:cxn modelId="{AD8CC74B-449A-4475-BECD-CCFC6BC108E2}" srcId="{CEDE2BA2-223D-4E7A-8E8F-4A66D7EA2E0F}" destId="{24AD0FFF-20FA-453F-B57C-868A4E181C7D}" srcOrd="0" destOrd="0" parTransId="{A25565C3-6C9E-44FB-AE69-6652B76E6D3F}" sibTransId="{7D8DC136-9CA4-4FC8-8F09-FE4CBB1F1565}"/>
    <dgm:cxn modelId="{8A885872-6FE5-4BE7-9304-A6559823B5A7}" srcId="{400C6644-7C5F-407C-BA92-A1B97E9B9589}" destId="{5483154D-ADE2-419E-899A-E4BA017D8C96}" srcOrd="0" destOrd="0" parTransId="{80D5799A-CE10-48DA-84BF-096C1BDAD790}" sibTransId="{BC2BA17E-7A8A-4389-B8FC-53061503D2AB}"/>
    <dgm:cxn modelId="{036EF585-8E5C-412B-9E5B-B7B9AE989653}" type="presOf" srcId="{AB30669E-061A-4BA6-8671-CD399415070D}" destId="{C4588B6D-5D03-47E0-8560-C9C7A54BFC3E}" srcOrd="0" destOrd="0" presId="urn:microsoft.com/office/officeart/2016/7/layout/HexagonTimeline"/>
    <dgm:cxn modelId="{1C77EA87-6DC1-475A-A08A-BCB6853424E4}" type="presOf" srcId="{0F479636-FC15-4449-8B0E-2B4D0ADA058E}" destId="{FBD06AB3-8E94-4EB7-AE41-B7DA36601104}" srcOrd="0" destOrd="0" presId="urn:microsoft.com/office/officeart/2016/7/layout/HexagonTimeline"/>
    <dgm:cxn modelId="{B5B34B88-BF87-44A0-97D5-871641311C79}" type="presOf" srcId="{24AD0FFF-20FA-453F-B57C-868A4E181C7D}" destId="{72B0FFDD-00FC-49CD-B2EA-5C2F8A89D887}" srcOrd="0" destOrd="0" presId="urn:microsoft.com/office/officeart/2016/7/layout/HexagonTimeline"/>
    <dgm:cxn modelId="{1FCE278E-F4CE-4E73-A7AD-39FA040E7417}" type="presOf" srcId="{5483154D-ADE2-419E-899A-E4BA017D8C96}" destId="{EDC92C05-400D-4427-A662-5AB785091553}" srcOrd="0" destOrd="0" presId="urn:microsoft.com/office/officeart/2016/7/layout/HexagonTimeline"/>
    <dgm:cxn modelId="{40993B91-68FB-4CC8-9406-251BF140899B}" type="presOf" srcId="{88032982-D2D6-4C1D-A5D7-C8087DEECD26}" destId="{005407C7-43F5-4245-BF41-9219C83395DA}" srcOrd="0" destOrd="0" presId="urn:microsoft.com/office/officeart/2016/7/layout/HexagonTimeline"/>
    <dgm:cxn modelId="{793AA897-15F9-4897-96C7-F5873274FFA3}" srcId="{365C85F2-E543-4727-A7D8-60267CBB53C5}" destId="{400C6644-7C5F-407C-BA92-A1B97E9B9589}" srcOrd="1" destOrd="0" parTransId="{36AA8CA4-0511-4EBF-ADE4-2927A8064885}" sibTransId="{63B61F3E-C9F6-490D-B3F4-53DF8D14D3A4}"/>
    <dgm:cxn modelId="{0CB2D59C-C786-4E08-9F89-AEBA4DBC145E}" type="presOf" srcId="{CF8532A7-29C9-4598-A7FF-2D9BD4DD6032}" destId="{C479FC6E-1188-49BD-9DC3-D6FA0F791B4D}" srcOrd="0" destOrd="0" presId="urn:microsoft.com/office/officeart/2016/7/layout/HexagonTimeline"/>
    <dgm:cxn modelId="{F6F2C4A0-7875-4B08-B495-7C483C1F1899}" srcId="{49662AF6-DC85-418B-85A1-BD7D70DE73F9}" destId="{6B6693B1-6185-4275-A03E-9C746F6E5AA0}" srcOrd="0" destOrd="0" parTransId="{4AA458B8-CA3A-476B-A201-B1C7DC287881}" sibTransId="{D7E1DD99-7A3A-43CE-9D31-5FF9B3CCD79F}"/>
    <dgm:cxn modelId="{718EC8A4-9945-49D5-AA4A-EE3E10316DAF}" type="presOf" srcId="{CEDE2BA2-223D-4E7A-8E8F-4A66D7EA2E0F}" destId="{76AB8E76-B38D-4720-BF1A-13A10D1C5E71}" srcOrd="0" destOrd="0" presId="urn:microsoft.com/office/officeart/2016/7/layout/HexagonTimeline"/>
    <dgm:cxn modelId="{0F34BBAF-EE3E-4429-A413-F85B03D80A49}" srcId="{365C85F2-E543-4727-A7D8-60267CBB53C5}" destId="{0F479636-FC15-4449-8B0E-2B4D0ADA058E}" srcOrd="6" destOrd="0" parTransId="{B24D37D0-5650-4DA9-87A3-2CCD2AC9016D}" sibTransId="{FC903BED-0DA1-4242-BEEB-FFDD0EA3FC3D}"/>
    <dgm:cxn modelId="{5C83EEBF-DCB9-4B9D-8904-22D37D095B3C}" type="presOf" srcId="{B664085C-D63F-48EB-8C10-3B0D2F1FB04D}" destId="{C730AA97-FA0F-4571-B28C-9E99EE3DC98E}" srcOrd="0" destOrd="0" presId="urn:microsoft.com/office/officeart/2016/7/layout/HexagonTimeline"/>
    <dgm:cxn modelId="{3C9876C0-5065-44C7-9CA5-C9D72B185581}" srcId="{365C85F2-E543-4727-A7D8-60267CBB53C5}" destId="{A4E6CDBB-F2FC-4E3A-977D-FE2BD455CEF8}" srcOrd="4" destOrd="0" parTransId="{468920EE-B16B-4E64-9F11-5CBF3C2A3882}" sibTransId="{5BE0ECCF-0B27-4F39-9E20-4EA2E8C99E7C}"/>
    <dgm:cxn modelId="{A243E1C7-E234-4B7D-906D-0FC9A94DFC2D}" type="presOf" srcId="{7445D1D6-3AC0-42D8-ABA3-8771B139C123}" destId="{92110258-3FD2-4E33-B590-ED16CE161CC5}" srcOrd="0" destOrd="0" presId="urn:microsoft.com/office/officeart/2016/7/layout/HexagonTimeline"/>
    <dgm:cxn modelId="{408A4DD0-AE21-4CE9-93FA-4EEB8A80CB1F}" type="presOf" srcId="{8C842DFA-3698-4339-8380-3EFDF884EBBC}" destId="{912E3578-37AB-4D16-A858-0C73794AB410}" srcOrd="0" destOrd="0" presId="urn:microsoft.com/office/officeart/2016/7/layout/HexagonTimeline"/>
    <dgm:cxn modelId="{DC14FBD2-0F73-4A80-AC68-C2E0EF42CBCF}" type="presOf" srcId="{6B6693B1-6185-4275-A03E-9C746F6E5AA0}" destId="{0FD58A56-B99F-4A82-9F92-93ED353B92E8}" srcOrd="0" destOrd="0" presId="urn:microsoft.com/office/officeart/2016/7/layout/HexagonTimeline"/>
    <dgm:cxn modelId="{03D73CDE-FE06-43DF-AE6C-10E435D839B2}" srcId="{0F479636-FC15-4449-8B0E-2B4D0ADA058E}" destId="{CF8532A7-29C9-4598-A7FF-2D9BD4DD6032}" srcOrd="0" destOrd="0" parTransId="{985F90E2-A3A7-4A35-9D70-5CDB2A9B1C02}" sibTransId="{7561F70D-71E1-4031-B62C-97554127A9BB}"/>
    <dgm:cxn modelId="{9D8760E4-C1B8-4647-971A-5C9FDE05CCCF}" srcId="{7DC5C0CA-093A-4315-9301-51FEA82E6B62}" destId="{8C842DFA-3698-4339-8380-3EFDF884EBBC}" srcOrd="0" destOrd="0" parTransId="{92D7DE27-74C8-4CE7-98B4-F385E3B00D33}" sibTransId="{BB72035D-04D9-4B98-9735-FF900DA8F882}"/>
    <dgm:cxn modelId="{705B2AE6-7C55-46A9-8702-7F2620AE1FA3}" srcId="{365C85F2-E543-4727-A7D8-60267CBB53C5}" destId="{7445D1D6-3AC0-42D8-ABA3-8771B139C123}" srcOrd="2" destOrd="0" parTransId="{CC127756-51A2-4591-AE26-E90C8617A95C}" sibTransId="{ACE8FC96-1C87-4DDE-B9F0-38AAEDE0229F}"/>
    <dgm:cxn modelId="{B4974EE7-EC87-41F0-A02E-0781FF73333A}" srcId="{365C85F2-E543-4727-A7D8-60267CBB53C5}" destId="{49662AF6-DC85-418B-85A1-BD7D70DE73F9}" srcOrd="8" destOrd="0" parTransId="{749C6085-941C-4613-A0C0-51766179B924}" sibTransId="{CAC3372B-3CB2-4612-B78F-ADBE5A74AFB9}"/>
    <dgm:cxn modelId="{193DBEEB-1AE4-4B9B-B218-0E0C3B5B2BDC}" srcId="{365C85F2-E543-4727-A7D8-60267CBB53C5}" destId="{B664085C-D63F-48EB-8C10-3B0D2F1FB04D}" srcOrd="5" destOrd="0" parTransId="{F4E253D0-4ABD-449F-922B-990B5C0CBBB6}" sibTransId="{E4CF7534-ACF2-4B63-B380-97ABDACDE6DA}"/>
    <dgm:cxn modelId="{1A5A64EE-4638-46B2-B4B9-05A8ABE815C4}" srcId="{A4E6CDBB-F2FC-4E3A-977D-FE2BD455CEF8}" destId="{21119E60-FECB-4F57-B7B8-4DDA7474A33D}" srcOrd="0" destOrd="0" parTransId="{C2B0DB93-1EEB-4FF9-849F-8B5A81F0849B}" sibTransId="{9B2F43A0-4E46-4858-9746-51969232F5D7}"/>
    <dgm:cxn modelId="{781FAAF5-0D37-4091-B67C-4DB62F5C672E}" type="presOf" srcId="{A4E6CDBB-F2FC-4E3A-977D-FE2BD455CEF8}" destId="{CBA3E09C-72C1-41A2-9EC9-ED91F356229C}" srcOrd="0" destOrd="0" presId="urn:microsoft.com/office/officeart/2016/7/layout/HexagonTimeline"/>
    <dgm:cxn modelId="{6CF7E1F6-5F4C-47A7-80CE-C95F830226D8}" type="presOf" srcId="{7DC5C0CA-093A-4315-9301-51FEA82E6B62}" destId="{C8D8ACE4-610C-432C-9F56-B45082F411AE}" srcOrd="0" destOrd="0" presId="urn:microsoft.com/office/officeart/2016/7/layout/HexagonTimeline"/>
    <dgm:cxn modelId="{4466A404-52C9-4DBB-B12B-FC74EDBB4055}" type="presParOf" srcId="{F44A247F-3009-4A4A-A6AF-4D9FBD50A466}" destId="{0DAAB021-C359-4D34-8428-176339D5C85D}" srcOrd="0" destOrd="0" presId="urn:microsoft.com/office/officeart/2016/7/layout/HexagonTimeline"/>
    <dgm:cxn modelId="{2CD46A5A-A3A7-4CF4-AB50-28257FB5360D}" type="presParOf" srcId="{0DAAB021-C359-4D34-8428-176339D5C85D}" destId="{C8D8ACE4-610C-432C-9F56-B45082F411AE}" srcOrd="0" destOrd="0" presId="urn:microsoft.com/office/officeart/2016/7/layout/HexagonTimeline"/>
    <dgm:cxn modelId="{F5D4EB0F-D0BA-450D-BC31-7772D4C15ED9}" type="presParOf" srcId="{0DAAB021-C359-4D34-8428-176339D5C85D}" destId="{912E3578-37AB-4D16-A858-0C73794AB410}" srcOrd="1" destOrd="0" presId="urn:microsoft.com/office/officeart/2016/7/layout/HexagonTimeline"/>
    <dgm:cxn modelId="{CC506274-61D4-4FFA-9EB8-057F73FC9A0F}" type="presParOf" srcId="{0DAAB021-C359-4D34-8428-176339D5C85D}" destId="{62089D6E-7887-4672-9B80-252DB48C6283}" srcOrd="2" destOrd="0" presId="urn:microsoft.com/office/officeart/2016/7/layout/HexagonTimeline"/>
    <dgm:cxn modelId="{9A88AF28-EBBC-43EB-A01B-910212B623F7}" type="presParOf" srcId="{0DAAB021-C359-4D34-8428-176339D5C85D}" destId="{9F61ECD1-751E-4056-A5E9-31D7D2E0973C}" srcOrd="3" destOrd="0" presId="urn:microsoft.com/office/officeart/2016/7/layout/HexagonTimeline"/>
    <dgm:cxn modelId="{DE895B20-22B0-4672-8043-47A993F1D01F}" type="presParOf" srcId="{0DAAB021-C359-4D34-8428-176339D5C85D}" destId="{153EF481-7EEC-43FD-9D23-B18786BE529F}" srcOrd="4" destOrd="0" presId="urn:microsoft.com/office/officeart/2016/7/layout/HexagonTimeline"/>
    <dgm:cxn modelId="{43C1EC3B-24E0-4CC9-B130-E739CB7AC62F}" type="presParOf" srcId="{F44A247F-3009-4A4A-A6AF-4D9FBD50A466}" destId="{8EF0AB09-29C2-482C-BAC1-994FE043A647}" srcOrd="1" destOrd="0" presId="urn:microsoft.com/office/officeart/2016/7/layout/HexagonTimeline"/>
    <dgm:cxn modelId="{34FAA465-9A55-41DB-A4F8-6CFA3F448CEC}" type="presParOf" srcId="{F44A247F-3009-4A4A-A6AF-4D9FBD50A466}" destId="{11C899FA-8820-4801-9E85-0A448B16F008}" srcOrd="2" destOrd="0" presId="urn:microsoft.com/office/officeart/2016/7/layout/HexagonTimeline"/>
    <dgm:cxn modelId="{711CF752-E5A0-4051-9301-B2EBF29F383C}" type="presParOf" srcId="{11C899FA-8820-4801-9E85-0A448B16F008}" destId="{9404867F-7A8B-42AF-9A3C-304C548280C9}" srcOrd="0" destOrd="0" presId="urn:microsoft.com/office/officeart/2016/7/layout/HexagonTimeline"/>
    <dgm:cxn modelId="{41DD3E5F-109D-454B-8BAB-3C0CE4E354E3}" type="presParOf" srcId="{11C899FA-8820-4801-9E85-0A448B16F008}" destId="{EDC92C05-400D-4427-A662-5AB785091553}" srcOrd="1" destOrd="0" presId="urn:microsoft.com/office/officeart/2016/7/layout/HexagonTimeline"/>
    <dgm:cxn modelId="{8306B2FD-08D0-48FE-BC3A-D56381290C4D}" type="presParOf" srcId="{11C899FA-8820-4801-9E85-0A448B16F008}" destId="{99534003-2D0C-41E9-B0C6-B4264738B7F9}" srcOrd="2" destOrd="0" presId="urn:microsoft.com/office/officeart/2016/7/layout/HexagonTimeline"/>
    <dgm:cxn modelId="{D5FE8EA0-C9B0-4B25-BA63-362333DBB652}" type="presParOf" srcId="{11C899FA-8820-4801-9E85-0A448B16F008}" destId="{3DBA5133-973E-4EDE-9AED-3B372F6EB570}" srcOrd="3" destOrd="0" presId="urn:microsoft.com/office/officeart/2016/7/layout/HexagonTimeline"/>
    <dgm:cxn modelId="{F0C0CEA5-45B9-4105-A211-8E9E54C873AE}" type="presParOf" srcId="{11C899FA-8820-4801-9E85-0A448B16F008}" destId="{106FB3FF-D360-4E4F-BF09-588E034F0151}" srcOrd="4" destOrd="0" presId="urn:microsoft.com/office/officeart/2016/7/layout/HexagonTimeline"/>
    <dgm:cxn modelId="{0811B6BE-4F99-47B4-A74F-F9F53C31613C}" type="presParOf" srcId="{F44A247F-3009-4A4A-A6AF-4D9FBD50A466}" destId="{A6CC51C6-7318-413F-B011-885B8EC70180}" srcOrd="3" destOrd="0" presId="urn:microsoft.com/office/officeart/2016/7/layout/HexagonTimeline"/>
    <dgm:cxn modelId="{719FC819-C722-4A59-B9C3-7DAED1EF5592}" type="presParOf" srcId="{F44A247F-3009-4A4A-A6AF-4D9FBD50A466}" destId="{66B9CCDF-5E39-4B72-A71A-D58E07F4D2B5}" srcOrd="4" destOrd="0" presId="urn:microsoft.com/office/officeart/2016/7/layout/HexagonTimeline"/>
    <dgm:cxn modelId="{A132E838-B84A-4D6B-B055-FBD0815DC033}" type="presParOf" srcId="{66B9CCDF-5E39-4B72-A71A-D58E07F4D2B5}" destId="{92110258-3FD2-4E33-B590-ED16CE161CC5}" srcOrd="0" destOrd="0" presId="urn:microsoft.com/office/officeart/2016/7/layout/HexagonTimeline"/>
    <dgm:cxn modelId="{268C7EB8-145C-4049-83BC-142EA24FB849}" type="presParOf" srcId="{66B9CCDF-5E39-4B72-A71A-D58E07F4D2B5}" destId="{4962889C-0284-4792-8B49-283CE09F05D2}" srcOrd="1" destOrd="0" presId="urn:microsoft.com/office/officeart/2016/7/layout/HexagonTimeline"/>
    <dgm:cxn modelId="{FF2565BD-1559-4B69-84BE-0ECBDD5A9526}" type="presParOf" srcId="{66B9CCDF-5E39-4B72-A71A-D58E07F4D2B5}" destId="{A7328BF4-74AA-42EB-953E-7535F99C17C5}" srcOrd="2" destOrd="0" presId="urn:microsoft.com/office/officeart/2016/7/layout/HexagonTimeline"/>
    <dgm:cxn modelId="{4ACBD1D5-45D6-4277-83DF-09C0889F4339}" type="presParOf" srcId="{66B9CCDF-5E39-4B72-A71A-D58E07F4D2B5}" destId="{4B529FFB-0187-4E6B-A581-649E4BDF9A25}" srcOrd="3" destOrd="0" presId="urn:microsoft.com/office/officeart/2016/7/layout/HexagonTimeline"/>
    <dgm:cxn modelId="{30BE3797-9357-4AE3-B427-25B85B9EC38A}" type="presParOf" srcId="{66B9CCDF-5E39-4B72-A71A-D58E07F4D2B5}" destId="{7EE0DC4C-6D7D-491F-8B7D-642531C8D40B}" srcOrd="4" destOrd="0" presId="urn:microsoft.com/office/officeart/2016/7/layout/HexagonTimeline"/>
    <dgm:cxn modelId="{7DB6E91C-ED75-46A2-B264-C0243FDDFA92}" type="presParOf" srcId="{F44A247F-3009-4A4A-A6AF-4D9FBD50A466}" destId="{EFBAED51-699B-4839-969A-260056164EB7}" srcOrd="5" destOrd="0" presId="urn:microsoft.com/office/officeart/2016/7/layout/HexagonTimeline"/>
    <dgm:cxn modelId="{5E252AF2-45D2-4B0B-9867-5EB1FB6883EB}" type="presParOf" srcId="{F44A247F-3009-4A4A-A6AF-4D9FBD50A466}" destId="{2367EFAF-AF65-4A03-B6F2-2317E1D98232}" srcOrd="6" destOrd="0" presId="urn:microsoft.com/office/officeart/2016/7/layout/HexagonTimeline"/>
    <dgm:cxn modelId="{03B8534B-6C74-4728-B139-9CED9F3ED5AC}" type="presParOf" srcId="{2367EFAF-AF65-4A03-B6F2-2317E1D98232}" destId="{C4588B6D-5D03-47E0-8560-C9C7A54BFC3E}" srcOrd="0" destOrd="0" presId="urn:microsoft.com/office/officeart/2016/7/layout/HexagonTimeline"/>
    <dgm:cxn modelId="{B54237B6-0B96-4863-B388-4A11A7C8E339}" type="presParOf" srcId="{2367EFAF-AF65-4A03-B6F2-2317E1D98232}" destId="{005407C7-43F5-4245-BF41-9219C83395DA}" srcOrd="1" destOrd="0" presId="urn:microsoft.com/office/officeart/2016/7/layout/HexagonTimeline"/>
    <dgm:cxn modelId="{451ADCA8-9AC5-4961-983D-F304C94F6B1B}" type="presParOf" srcId="{2367EFAF-AF65-4A03-B6F2-2317E1D98232}" destId="{8A406D9B-9F57-4AE7-893C-831174F1C977}" srcOrd="2" destOrd="0" presId="urn:microsoft.com/office/officeart/2016/7/layout/HexagonTimeline"/>
    <dgm:cxn modelId="{E7F60880-7838-4092-A462-A3633F66BEFA}" type="presParOf" srcId="{2367EFAF-AF65-4A03-B6F2-2317E1D98232}" destId="{E4CE2ED6-B334-441C-A793-17146F65F047}" srcOrd="3" destOrd="0" presId="urn:microsoft.com/office/officeart/2016/7/layout/HexagonTimeline"/>
    <dgm:cxn modelId="{0FB09930-0A92-4271-BBD5-93E168C06CDD}" type="presParOf" srcId="{2367EFAF-AF65-4A03-B6F2-2317E1D98232}" destId="{3639688D-F966-4BB6-A374-E8663CF78BF5}" srcOrd="4" destOrd="0" presId="urn:microsoft.com/office/officeart/2016/7/layout/HexagonTimeline"/>
    <dgm:cxn modelId="{43BEAD45-C258-42D3-8758-A8C505E357DF}" type="presParOf" srcId="{F44A247F-3009-4A4A-A6AF-4D9FBD50A466}" destId="{18B626FD-536D-4FFA-B55D-C80ED2115DAE}" srcOrd="7" destOrd="0" presId="urn:microsoft.com/office/officeart/2016/7/layout/HexagonTimeline"/>
    <dgm:cxn modelId="{932D1648-6643-4943-A551-B59C3E767C4F}" type="presParOf" srcId="{F44A247F-3009-4A4A-A6AF-4D9FBD50A466}" destId="{6EC588B8-7B14-4397-AEB6-80AE11C1CAF3}" srcOrd="8" destOrd="0" presId="urn:microsoft.com/office/officeart/2016/7/layout/HexagonTimeline"/>
    <dgm:cxn modelId="{6716E47F-BCAA-48C5-BF2F-529A86D26879}" type="presParOf" srcId="{6EC588B8-7B14-4397-AEB6-80AE11C1CAF3}" destId="{CBA3E09C-72C1-41A2-9EC9-ED91F356229C}" srcOrd="0" destOrd="0" presId="urn:microsoft.com/office/officeart/2016/7/layout/HexagonTimeline"/>
    <dgm:cxn modelId="{4AA6DAE6-41C7-46C5-9F5B-4118D4A47DD9}" type="presParOf" srcId="{6EC588B8-7B14-4397-AEB6-80AE11C1CAF3}" destId="{69F41637-54F3-418F-9AF6-5F0F90D59661}" srcOrd="1" destOrd="0" presId="urn:microsoft.com/office/officeart/2016/7/layout/HexagonTimeline"/>
    <dgm:cxn modelId="{414CCB72-7D77-4903-B865-2A0755F7CADC}" type="presParOf" srcId="{6EC588B8-7B14-4397-AEB6-80AE11C1CAF3}" destId="{8D5988D3-90D2-4B4D-B751-43293013F775}" srcOrd="2" destOrd="0" presId="urn:microsoft.com/office/officeart/2016/7/layout/HexagonTimeline"/>
    <dgm:cxn modelId="{431BC45F-C17E-44CD-ABF5-14545F37CE02}" type="presParOf" srcId="{6EC588B8-7B14-4397-AEB6-80AE11C1CAF3}" destId="{21F16C37-65AC-4268-8933-69696EDAB459}" srcOrd="3" destOrd="0" presId="urn:microsoft.com/office/officeart/2016/7/layout/HexagonTimeline"/>
    <dgm:cxn modelId="{6512A507-0DE5-4BC7-A322-DB9DC1B38FB5}" type="presParOf" srcId="{6EC588B8-7B14-4397-AEB6-80AE11C1CAF3}" destId="{DB0894D5-9244-43F5-86A4-8D12BC386007}" srcOrd="4" destOrd="0" presId="urn:microsoft.com/office/officeart/2016/7/layout/HexagonTimeline"/>
    <dgm:cxn modelId="{4770FF37-8AEF-4E48-BE1D-98DB333586B8}" type="presParOf" srcId="{F44A247F-3009-4A4A-A6AF-4D9FBD50A466}" destId="{697DCCB5-FF5B-4E76-8FBC-14E078320BF3}" srcOrd="9" destOrd="0" presId="urn:microsoft.com/office/officeart/2016/7/layout/HexagonTimeline"/>
    <dgm:cxn modelId="{E9391985-5479-4109-B9EB-3264261E5712}" type="presParOf" srcId="{F44A247F-3009-4A4A-A6AF-4D9FBD50A466}" destId="{C08C5D42-D079-4316-A49A-6477A1E82EFF}" srcOrd="10" destOrd="0" presId="urn:microsoft.com/office/officeart/2016/7/layout/HexagonTimeline"/>
    <dgm:cxn modelId="{D75EE20E-BFA9-4B06-906C-687A364479BD}" type="presParOf" srcId="{C08C5D42-D079-4316-A49A-6477A1E82EFF}" destId="{C730AA97-FA0F-4571-B28C-9E99EE3DC98E}" srcOrd="0" destOrd="0" presId="urn:microsoft.com/office/officeart/2016/7/layout/HexagonTimeline"/>
    <dgm:cxn modelId="{16675F74-0229-473F-B972-705F1E80B38D}" type="presParOf" srcId="{C08C5D42-D079-4316-A49A-6477A1E82EFF}" destId="{EF222C75-A606-4AED-A7AC-4AAF0627FDBD}" srcOrd="1" destOrd="0" presId="urn:microsoft.com/office/officeart/2016/7/layout/HexagonTimeline"/>
    <dgm:cxn modelId="{CA49275C-E684-4C4B-B838-6D242F1C0254}" type="presParOf" srcId="{C08C5D42-D079-4316-A49A-6477A1E82EFF}" destId="{7E6EDD26-9557-442B-A527-223DDA285617}" srcOrd="2" destOrd="0" presId="urn:microsoft.com/office/officeart/2016/7/layout/HexagonTimeline"/>
    <dgm:cxn modelId="{D31CD929-A971-4212-9A89-2660875D6252}" type="presParOf" srcId="{C08C5D42-D079-4316-A49A-6477A1E82EFF}" destId="{1BE0F2F8-3615-4135-B52A-DEB572F688FB}" srcOrd="3" destOrd="0" presId="urn:microsoft.com/office/officeart/2016/7/layout/HexagonTimeline"/>
    <dgm:cxn modelId="{307EBAC8-CF92-4A00-9914-88F2BCF5DF4B}" type="presParOf" srcId="{C08C5D42-D079-4316-A49A-6477A1E82EFF}" destId="{CF611D5F-43CD-495F-95D7-0C305B9ADFF6}" srcOrd="4" destOrd="0" presId="urn:microsoft.com/office/officeart/2016/7/layout/HexagonTimeline"/>
    <dgm:cxn modelId="{2E13022B-12FC-4325-B395-D1B30591A3EE}" type="presParOf" srcId="{F44A247F-3009-4A4A-A6AF-4D9FBD50A466}" destId="{2C12695B-7EC6-4E53-B5A0-1D8319DFFF50}" srcOrd="11" destOrd="0" presId="urn:microsoft.com/office/officeart/2016/7/layout/HexagonTimeline"/>
    <dgm:cxn modelId="{1868B93C-93CE-47FC-A568-CBF22FF3251E}" type="presParOf" srcId="{F44A247F-3009-4A4A-A6AF-4D9FBD50A466}" destId="{0DFDC82B-0B48-4022-9126-68818BB80600}" srcOrd="12" destOrd="0" presId="urn:microsoft.com/office/officeart/2016/7/layout/HexagonTimeline"/>
    <dgm:cxn modelId="{BCB2A376-06C4-46BE-8946-7D2CEED3E2A3}" type="presParOf" srcId="{0DFDC82B-0B48-4022-9126-68818BB80600}" destId="{FBD06AB3-8E94-4EB7-AE41-B7DA36601104}" srcOrd="0" destOrd="0" presId="urn:microsoft.com/office/officeart/2016/7/layout/HexagonTimeline"/>
    <dgm:cxn modelId="{9975F54D-97F0-462E-A7A6-D1ADF8652382}" type="presParOf" srcId="{0DFDC82B-0B48-4022-9126-68818BB80600}" destId="{C479FC6E-1188-49BD-9DC3-D6FA0F791B4D}" srcOrd="1" destOrd="0" presId="urn:microsoft.com/office/officeart/2016/7/layout/HexagonTimeline"/>
    <dgm:cxn modelId="{51FC19B1-0840-418E-BD74-E5BCF5681446}" type="presParOf" srcId="{0DFDC82B-0B48-4022-9126-68818BB80600}" destId="{680A1F84-700F-4C4F-AB5D-593033E91020}" srcOrd="2" destOrd="0" presId="urn:microsoft.com/office/officeart/2016/7/layout/HexagonTimeline"/>
    <dgm:cxn modelId="{A5B8E4C3-13E0-4FD9-A5DC-790931C460AF}" type="presParOf" srcId="{0DFDC82B-0B48-4022-9126-68818BB80600}" destId="{9C2A6F33-9BE7-4A87-A568-AD3B73075B55}" srcOrd="3" destOrd="0" presId="urn:microsoft.com/office/officeart/2016/7/layout/HexagonTimeline"/>
    <dgm:cxn modelId="{4EED295C-2CF7-4A73-B8DD-BDB0607F55C5}" type="presParOf" srcId="{0DFDC82B-0B48-4022-9126-68818BB80600}" destId="{EEB467F1-6683-4229-9646-A8D7D00828E6}" srcOrd="4" destOrd="0" presId="urn:microsoft.com/office/officeart/2016/7/layout/HexagonTimeline"/>
    <dgm:cxn modelId="{3F134628-8FAE-4C93-BDBC-43ECA4652AAD}" type="presParOf" srcId="{F44A247F-3009-4A4A-A6AF-4D9FBD50A466}" destId="{EA14CA73-B0F7-4177-B8A8-17AB888BDB25}" srcOrd="13" destOrd="0" presId="urn:microsoft.com/office/officeart/2016/7/layout/HexagonTimeline"/>
    <dgm:cxn modelId="{F769E865-34B7-4884-A123-367F09F1BF4D}" type="presParOf" srcId="{F44A247F-3009-4A4A-A6AF-4D9FBD50A466}" destId="{C5A2E613-7B65-48C0-A306-29922ADC0715}" srcOrd="14" destOrd="0" presId="urn:microsoft.com/office/officeart/2016/7/layout/HexagonTimeline"/>
    <dgm:cxn modelId="{B82F2EFF-C8C5-4039-8614-3C8795FEFFD4}" type="presParOf" srcId="{C5A2E613-7B65-48C0-A306-29922ADC0715}" destId="{76AB8E76-B38D-4720-BF1A-13A10D1C5E71}" srcOrd="0" destOrd="0" presId="urn:microsoft.com/office/officeart/2016/7/layout/HexagonTimeline"/>
    <dgm:cxn modelId="{083D3600-6434-4C07-BD95-41E2C4327174}" type="presParOf" srcId="{C5A2E613-7B65-48C0-A306-29922ADC0715}" destId="{72B0FFDD-00FC-49CD-B2EA-5C2F8A89D887}" srcOrd="1" destOrd="0" presId="urn:microsoft.com/office/officeart/2016/7/layout/HexagonTimeline"/>
    <dgm:cxn modelId="{9E44620D-890A-47F5-BF74-7EC1A29113F4}" type="presParOf" srcId="{C5A2E613-7B65-48C0-A306-29922ADC0715}" destId="{905B6ADA-4B30-4B04-BEAC-9DB150DB5F22}" srcOrd="2" destOrd="0" presId="urn:microsoft.com/office/officeart/2016/7/layout/HexagonTimeline"/>
    <dgm:cxn modelId="{6B2CCEB3-EA7C-47D6-B101-F4F6BFAFE693}" type="presParOf" srcId="{C5A2E613-7B65-48C0-A306-29922ADC0715}" destId="{23D5D025-5B29-46FB-B3A5-15013AD5D172}" srcOrd="3" destOrd="0" presId="urn:microsoft.com/office/officeart/2016/7/layout/HexagonTimeline"/>
    <dgm:cxn modelId="{34D46B0C-2CCF-4D26-81B7-E4289CECF2D2}" type="presParOf" srcId="{C5A2E613-7B65-48C0-A306-29922ADC0715}" destId="{45EF3A36-ACC8-4BDE-90A4-BF2F38ABD589}" srcOrd="4" destOrd="0" presId="urn:microsoft.com/office/officeart/2016/7/layout/HexagonTimeline"/>
    <dgm:cxn modelId="{0E4E98B1-140A-4E7A-8018-99A734902BAE}" type="presParOf" srcId="{F44A247F-3009-4A4A-A6AF-4D9FBD50A466}" destId="{58C09093-7CA1-4280-B5CE-08418E42E9E9}" srcOrd="15" destOrd="0" presId="urn:microsoft.com/office/officeart/2016/7/layout/HexagonTimeline"/>
    <dgm:cxn modelId="{4816721D-3E94-4BA3-B577-902059CD08E5}" type="presParOf" srcId="{F44A247F-3009-4A4A-A6AF-4D9FBD50A466}" destId="{999CDE4C-DF6F-4794-94F8-1654997EE5E2}" srcOrd="16" destOrd="0" presId="urn:microsoft.com/office/officeart/2016/7/layout/HexagonTimeline"/>
    <dgm:cxn modelId="{29D80865-82B2-4AB5-9124-0F8FE5282F25}" type="presParOf" srcId="{999CDE4C-DF6F-4794-94F8-1654997EE5E2}" destId="{BE6807B2-1CA5-4BCB-A603-AEC48B70827F}" srcOrd="0" destOrd="0" presId="urn:microsoft.com/office/officeart/2016/7/layout/HexagonTimeline"/>
    <dgm:cxn modelId="{0A334E4F-3A3F-4BAD-B038-96D9CCF0D9AC}" type="presParOf" srcId="{999CDE4C-DF6F-4794-94F8-1654997EE5E2}" destId="{0FD58A56-B99F-4A82-9F92-93ED353B92E8}" srcOrd="1" destOrd="0" presId="urn:microsoft.com/office/officeart/2016/7/layout/HexagonTimeline"/>
    <dgm:cxn modelId="{30B52F41-BA69-470C-B494-A7EB30249BD2}" type="presParOf" srcId="{999CDE4C-DF6F-4794-94F8-1654997EE5E2}" destId="{2DF5A018-6308-455E-AE31-B3C32A09ED1F}" srcOrd="2" destOrd="0" presId="urn:microsoft.com/office/officeart/2016/7/layout/HexagonTimeline"/>
    <dgm:cxn modelId="{7580D691-4275-41DC-908F-D171C92E57DD}" type="presParOf" srcId="{999CDE4C-DF6F-4794-94F8-1654997EE5E2}" destId="{65613B06-16F0-43CB-8427-20C59CFBD4BA}" srcOrd="3" destOrd="0" presId="urn:microsoft.com/office/officeart/2016/7/layout/HexagonTimeline"/>
    <dgm:cxn modelId="{C4DB04FC-24C4-40AB-B421-496DB60C082E}" type="presParOf" srcId="{999CDE4C-DF6F-4794-94F8-1654997EE5E2}" destId="{942EC024-BAD2-4B2F-8B05-2B3C5428A3D9}" srcOrd="4" destOrd="0" presId="urn:microsoft.com/office/officeart/2016/7/layout/Hexagon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BAF135-1838-4E42-AD2B-A7B845712121}"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fr-FR"/>
        </a:p>
      </dgm:t>
    </dgm:pt>
    <dgm:pt modelId="{3CA8FCF9-AA75-4FE5-82D9-284B7153D49F}">
      <dgm:prSet phldrT="[Texte]" phldr="0"/>
      <dgm:spPr/>
      <dgm:t>
        <a:bodyPr/>
        <a:lstStyle/>
        <a:p>
          <a:r>
            <a:rPr lang="fr-FR" dirty="0"/>
            <a:t>1969</a:t>
          </a:r>
        </a:p>
      </dgm:t>
    </dgm:pt>
    <dgm:pt modelId="{5F273ADB-FF54-4FF7-B54E-04A1D32E14B2}" type="parTrans" cxnId="{7C872AD6-AA24-467A-B5B3-54578BC270A4}">
      <dgm:prSet/>
      <dgm:spPr/>
      <dgm:t>
        <a:bodyPr/>
        <a:lstStyle/>
        <a:p>
          <a:endParaRPr lang="fr-FR"/>
        </a:p>
      </dgm:t>
    </dgm:pt>
    <dgm:pt modelId="{B9693449-1193-40A6-B0F4-6521E2A56198}" type="sibTrans" cxnId="{7C872AD6-AA24-467A-B5B3-54578BC270A4}">
      <dgm:prSet/>
      <dgm:spPr/>
      <dgm:t>
        <a:bodyPr/>
        <a:lstStyle/>
        <a:p>
          <a:endParaRPr lang="fr-FR"/>
        </a:p>
      </dgm:t>
    </dgm:pt>
    <dgm:pt modelId="{7D102EE4-F446-40E8-A40A-46968ECC2E61}">
      <dgm:prSet phldrT="[Texte]" phldr="0"/>
      <dgm:spPr/>
      <dgm:t>
        <a:bodyPr/>
        <a:lstStyle/>
        <a:p>
          <a:r>
            <a:rPr lang="fr-FR" dirty="0"/>
            <a:t>1989</a:t>
          </a:r>
        </a:p>
      </dgm:t>
    </dgm:pt>
    <dgm:pt modelId="{523E8CBB-E061-4CD7-A738-43D1CBA17AD0}" type="parTrans" cxnId="{C9A603A9-7322-4EB8-873E-F4B8B07AC6CC}">
      <dgm:prSet/>
      <dgm:spPr/>
      <dgm:t>
        <a:bodyPr/>
        <a:lstStyle/>
        <a:p>
          <a:endParaRPr lang="fr-FR"/>
        </a:p>
      </dgm:t>
    </dgm:pt>
    <dgm:pt modelId="{8E6F4541-D0B1-4A94-8D6B-BC8EBE7B15D9}" type="sibTrans" cxnId="{C9A603A9-7322-4EB8-873E-F4B8B07AC6CC}">
      <dgm:prSet/>
      <dgm:spPr/>
      <dgm:t>
        <a:bodyPr/>
        <a:lstStyle/>
        <a:p>
          <a:endParaRPr lang="fr-FR"/>
        </a:p>
      </dgm:t>
    </dgm:pt>
    <dgm:pt modelId="{CF755BB6-041A-4877-9277-650DE3C5AF64}">
      <dgm:prSet phldrT="[Texte]" phldr="0"/>
      <dgm:spPr/>
      <dgm:t>
        <a:bodyPr/>
        <a:lstStyle/>
        <a:p>
          <a:r>
            <a:rPr lang="fr-FR" dirty="0"/>
            <a:t>1991</a:t>
          </a:r>
        </a:p>
      </dgm:t>
    </dgm:pt>
    <dgm:pt modelId="{B1A01680-170B-4B4A-8DF0-FECB9A763E32}" type="parTrans" cxnId="{48FEB9AF-D088-47C3-BC01-4C55327E4D7A}">
      <dgm:prSet/>
      <dgm:spPr/>
      <dgm:t>
        <a:bodyPr/>
        <a:lstStyle/>
        <a:p>
          <a:endParaRPr lang="fr-FR"/>
        </a:p>
      </dgm:t>
    </dgm:pt>
    <dgm:pt modelId="{380E1B2C-C0AC-487E-92C9-491323E597DA}" type="sibTrans" cxnId="{48FEB9AF-D088-47C3-BC01-4C55327E4D7A}">
      <dgm:prSet/>
      <dgm:spPr/>
      <dgm:t>
        <a:bodyPr/>
        <a:lstStyle/>
        <a:p>
          <a:endParaRPr lang="fr-FR"/>
        </a:p>
      </dgm:t>
    </dgm:pt>
    <dgm:pt modelId="{5CABD783-76EB-4F8F-AF2A-2D743FEE40C8}">
      <dgm:prSet phldrT="[Texte]" phldr="0"/>
      <dgm:spPr/>
      <dgm:t>
        <a:bodyPr/>
        <a:lstStyle/>
        <a:p>
          <a:r>
            <a:rPr lang="fr-FR"/>
            <a:t>1993</a:t>
          </a:r>
          <a:endParaRPr lang="fr-FR" dirty="0"/>
        </a:p>
      </dgm:t>
    </dgm:pt>
    <dgm:pt modelId="{218CF7E9-0720-4592-95F3-94649D8E5115}" type="parTrans" cxnId="{E0944C70-0814-4919-A50C-4ADE39AF47FB}">
      <dgm:prSet/>
      <dgm:spPr/>
      <dgm:t>
        <a:bodyPr/>
        <a:lstStyle/>
        <a:p>
          <a:endParaRPr lang="fr-FR"/>
        </a:p>
      </dgm:t>
    </dgm:pt>
    <dgm:pt modelId="{536673E0-DDBD-4B1D-A6D8-5D56CDF40F3B}" type="sibTrans" cxnId="{E0944C70-0814-4919-A50C-4ADE39AF47FB}">
      <dgm:prSet/>
      <dgm:spPr/>
      <dgm:t>
        <a:bodyPr/>
        <a:lstStyle/>
        <a:p>
          <a:endParaRPr lang="fr-FR"/>
        </a:p>
      </dgm:t>
    </dgm:pt>
    <dgm:pt modelId="{1F49276A-A08B-48A2-80AD-9E055064BA13}">
      <dgm:prSet phldrT="[Texte]" phldr="0"/>
      <dgm:spPr/>
      <dgm:t>
        <a:bodyPr/>
        <a:lstStyle/>
        <a:p>
          <a:r>
            <a:rPr lang="fr-FR"/>
            <a:t>1994</a:t>
          </a:r>
          <a:endParaRPr lang="fr-FR" dirty="0"/>
        </a:p>
      </dgm:t>
    </dgm:pt>
    <dgm:pt modelId="{1109F0B1-BFCF-4214-B03A-C2FE1314CFAA}" type="parTrans" cxnId="{1C7172FD-39D9-43F0-842A-C2D738B811FE}">
      <dgm:prSet/>
      <dgm:spPr/>
      <dgm:t>
        <a:bodyPr/>
        <a:lstStyle/>
        <a:p>
          <a:endParaRPr lang="fr-FR"/>
        </a:p>
      </dgm:t>
    </dgm:pt>
    <dgm:pt modelId="{399C3356-5651-4DB4-BEED-B5559A5F4D5A}" type="sibTrans" cxnId="{1C7172FD-39D9-43F0-842A-C2D738B811FE}">
      <dgm:prSet/>
      <dgm:spPr/>
      <dgm:t>
        <a:bodyPr/>
        <a:lstStyle/>
        <a:p>
          <a:endParaRPr lang="fr-FR"/>
        </a:p>
      </dgm:t>
    </dgm:pt>
    <dgm:pt modelId="{3712909B-FA41-4CDF-AFAC-CED4ACD15D0E}">
      <dgm:prSet phldrT="[Texte]" phldr="0"/>
      <dgm:spPr/>
      <dgm:t>
        <a:bodyPr/>
        <a:lstStyle/>
        <a:p>
          <a:r>
            <a:rPr lang="fr-FR" dirty="0"/>
            <a:t>2010</a:t>
          </a:r>
        </a:p>
      </dgm:t>
    </dgm:pt>
    <dgm:pt modelId="{C35B8ABF-CD6B-41E6-9DBD-948CAB5999E6}" type="parTrans" cxnId="{516D7308-4567-43DA-89CB-6749F9332378}">
      <dgm:prSet/>
      <dgm:spPr/>
      <dgm:t>
        <a:bodyPr/>
        <a:lstStyle/>
        <a:p>
          <a:endParaRPr lang="fr-FR"/>
        </a:p>
      </dgm:t>
    </dgm:pt>
    <dgm:pt modelId="{9C23A3C0-9DA3-426B-8574-15AC511119C3}" type="sibTrans" cxnId="{516D7308-4567-43DA-89CB-6749F9332378}">
      <dgm:prSet/>
      <dgm:spPr/>
      <dgm:t>
        <a:bodyPr/>
        <a:lstStyle/>
        <a:p>
          <a:endParaRPr lang="fr-FR"/>
        </a:p>
      </dgm:t>
    </dgm:pt>
    <dgm:pt modelId="{5C28866C-3DCD-4534-A167-44F6FDB542ED}">
      <dgm:prSet phldrT="[Texte]" phldr="0"/>
      <dgm:spPr/>
      <dgm:t>
        <a:bodyPr/>
        <a:lstStyle/>
        <a:p>
          <a:r>
            <a:rPr lang="fr-FR"/>
            <a:t>2014</a:t>
          </a:r>
          <a:endParaRPr lang="fr-FR" dirty="0"/>
        </a:p>
      </dgm:t>
    </dgm:pt>
    <dgm:pt modelId="{C1612221-6B68-4454-A84F-124C2FE8E9F2}" type="parTrans" cxnId="{B9C84039-670D-4365-8004-94D1EA765475}">
      <dgm:prSet/>
      <dgm:spPr/>
      <dgm:t>
        <a:bodyPr/>
        <a:lstStyle/>
        <a:p>
          <a:endParaRPr lang="fr-FR"/>
        </a:p>
      </dgm:t>
    </dgm:pt>
    <dgm:pt modelId="{16831F96-BDBF-40FF-8D7B-8FBA6D6E2D04}" type="sibTrans" cxnId="{B9C84039-670D-4365-8004-94D1EA765475}">
      <dgm:prSet/>
      <dgm:spPr/>
      <dgm:t>
        <a:bodyPr/>
        <a:lstStyle/>
        <a:p>
          <a:endParaRPr lang="fr-FR"/>
        </a:p>
      </dgm:t>
    </dgm:pt>
    <dgm:pt modelId="{58B39962-E051-45C7-B47A-58D9C70CA42F}">
      <dgm:prSet phldrT="[Texte]" phldr="0"/>
      <dgm:spPr/>
      <dgm:t>
        <a:bodyPr/>
        <a:lstStyle/>
        <a:p>
          <a:r>
            <a:rPr lang="fr-FR"/>
            <a:t>2018</a:t>
          </a:r>
          <a:endParaRPr lang="fr-FR" dirty="0"/>
        </a:p>
      </dgm:t>
    </dgm:pt>
    <dgm:pt modelId="{D617544E-26EB-441B-8143-A38A5D3F989F}" type="parTrans" cxnId="{9732F767-6CE7-4AF8-B3F2-6453B2A71EEE}">
      <dgm:prSet/>
      <dgm:spPr/>
      <dgm:t>
        <a:bodyPr/>
        <a:lstStyle/>
        <a:p>
          <a:endParaRPr lang="fr-FR"/>
        </a:p>
      </dgm:t>
    </dgm:pt>
    <dgm:pt modelId="{CD9791A5-1747-4756-BC45-F1A4D29277E5}" type="sibTrans" cxnId="{9732F767-6CE7-4AF8-B3F2-6453B2A71EEE}">
      <dgm:prSet/>
      <dgm:spPr/>
      <dgm:t>
        <a:bodyPr/>
        <a:lstStyle/>
        <a:p>
          <a:endParaRPr lang="fr-FR"/>
        </a:p>
      </dgm:t>
    </dgm:pt>
    <dgm:pt modelId="{490E4444-3925-4E77-85DC-664BFF2A545A}">
      <dgm:prSet phldrT="[Texte]" phldr="0"/>
      <dgm:spPr/>
      <dgm:t>
        <a:bodyPr/>
        <a:lstStyle/>
        <a:p>
          <a:r>
            <a:rPr lang="fr-FR"/>
            <a:t>2020</a:t>
          </a:r>
          <a:endParaRPr lang="fr-FR" dirty="0"/>
        </a:p>
      </dgm:t>
    </dgm:pt>
    <dgm:pt modelId="{000D9AEA-1639-41CA-9761-D47EA52062E7}" type="parTrans" cxnId="{F790AE0F-F15B-4AB1-9581-9321715B00A2}">
      <dgm:prSet/>
      <dgm:spPr/>
      <dgm:t>
        <a:bodyPr/>
        <a:lstStyle/>
        <a:p>
          <a:endParaRPr lang="fr-FR"/>
        </a:p>
      </dgm:t>
    </dgm:pt>
    <dgm:pt modelId="{AA0A65BD-9713-4837-B4C5-24F24E58D790}" type="sibTrans" cxnId="{F790AE0F-F15B-4AB1-9581-9321715B00A2}">
      <dgm:prSet/>
      <dgm:spPr/>
      <dgm:t>
        <a:bodyPr/>
        <a:lstStyle/>
        <a:p>
          <a:endParaRPr lang="fr-FR"/>
        </a:p>
      </dgm:t>
    </dgm:pt>
    <dgm:pt modelId="{9F8AD817-DD1C-4F22-8100-E42367392431}" type="pres">
      <dgm:prSet presAssocID="{77BAF135-1838-4E42-AD2B-A7B845712121}" presName="Name0" presStyleCnt="0">
        <dgm:presLayoutVars>
          <dgm:dir/>
          <dgm:resizeHandles val="exact"/>
        </dgm:presLayoutVars>
      </dgm:prSet>
      <dgm:spPr/>
    </dgm:pt>
    <dgm:pt modelId="{2AB85CCD-CE36-4A31-8745-078508DB5A7F}" type="pres">
      <dgm:prSet presAssocID="{3CA8FCF9-AA75-4FE5-82D9-284B7153D49F}" presName="node" presStyleLbl="node1" presStyleIdx="0" presStyleCnt="9">
        <dgm:presLayoutVars>
          <dgm:bulletEnabled val="1"/>
        </dgm:presLayoutVars>
      </dgm:prSet>
      <dgm:spPr/>
    </dgm:pt>
    <dgm:pt modelId="{3E341898-CC52-4227-A451-0E1E12C97F65}" type="pres">
      <dgm:prSet presAssocID="{B9693449-1193-40A6-B0F4-6521E2A56198}" presName="sibTrans" presStyleLbl="sibTrans2D1" presStyleIdx="0" presStyleCnt="8"/>
      <dgm:spPr/>
    </dgm:pt>
    <dgm:pt modelId="{42F40E0D-EB6B-490C-85AB-F7566651577B}" type="pres">
      <dgm:prSet presAssocID="{B9693449-1193-40A6-B0F4-6521E2A56198}" presName="connectorText" presStyleLbl="sibTrans2D1" presStyleIdx="0" presStyleCnt="8"/>
      <dgm:spPr/>
    </dgm:pt>
    <dgm:pt modelId="{1E9EB93E-CF68-4DE3-B08B-DE75CF1A019D}" type="pres">
      <dgm:prSet presAssocID="{7D102EE4-F446-40E8-A40A-46968ECC2E61}" presName="node" presStyleLbl="node1" presStyleIdx="1" presStyleCnt="9">
        <dgm:presLayoutVars>
          <dgm:bulletEnabled val="1"/>
        </dgm:presLayoutVars>
      </dgm:prSet>
      <dgm:spPr/>
    </dgm:pt>
    <dgm:pt modelId="{429537CB-0AF5-4A99-8E8E-6143B70A35F8}" type="pres">
      <dgm:prSet presAssocID="{8E6F4541-D0B1-4A94-8D6B-BC8EBE7B15D9}" presName="sibTrans" presStyleLbl="sibTrans2D1" presStyleIdx="1" presStyleCnt="8"/>
      <dgm:spPr/>
    </dgm:pt>
    <dgm:pt modelId="{FC33DE83-5739-4F81-9F80-A84B30A90028}" type="pres">
      <dgm:prSet presAssocID="{8E6F4541-D0B1-4A94-8D6B-BC8EBE7B15D9}" presName="connectorText" presStyleLbl="sibTrans2D1" presStyleIdx="1" presStyleCnt="8"/>
      <dgm:spPr/>
    </dgm:pt>
    <dgm:pt modelId="{F3468A94-9F79-46DD-92B2-F86670D78889}" type="pres">
      <dgm:prSet presAssocID="{CF755BB6-041A-4877-9277-650DE3C5AF64}" presName="node" presStyleLbl="node1" presStyleIdx="2" presStyleCnt="9">
        <dgm:presLayoutVars>
          <dgm:bulletEnabled val="1"/>
        </dgm:presLayoutVars>
      </dgm:prSet>
      <dgm:spPr/>
    </dgm:pt>
    <dgm:pt modelId="{312E58BF-6722-46A5-B221-3E4EBEF09B9E}" type="pres">
      <dgm:prSet presAssocID="{380E1B2C-C0AC-487E-92C9-491323E597DA}" presName="sibTrans" presStyleLbl="sibTrans2D1" presStyleIdx="2" presStyleCnt="8"/>
      <dgm:spPr/>
    </dgm:pt>
    <dgm:pt modelId="{043C5BCF-8DE3-4B92-B937-ECD34F300E28}" type="pres">
      <dgm:prSet presAssocID="{380E1B2C-C0AC-487E-92C9-491323E597DA}" presName="connectorText" presStyleLbl="sibTrans2D1" presStyleIdx="2" presStyleCnt="8"/>
      <dgm:spPr/>
    </dgm:pt>
    <dgm:pt modelId="{67895749-96E0-4BFF-B942-68C2165E4FD2}" type="pres">
      <dgm:prSet presAssocID="{5CABD783-76EB-4F8F-AF2A-2D743FEE40C8}" presName="node" presStyleLbl="node1" presStyleIdx="3" presStyleCnt="9">
        <dgm:presLayoutVars>
          <dgm:bulletEnabled val="1"/>
        </dgm:presLayoutVars>
      </dgm:prSet>
      <dgm:spPr/>
    </dgm:pt>
    <dgm:pt modelId="{1F8A366A-C96C-4EA9-8C79-9BF9985D68AF}" type="pres">
      <dgm:prSet presAssocID="{536673E0-DDBD-4B1D-A6D8-5D56CDF40F3B}" presName="sibTrans" presStyleLbl="sibTrans2D1" presStyleIdx="3" presStyleCnt="8"/>
      <dgm:spPr/>
    </dgm:pt>
    <dgm:pt modelId="{D49A94DB-0647-4688-8733-9E8BBB98CD81}" type="pres">
      <dgm:prSet presAssocID="{536673E0-DDBD-4B1D-A6D8-5D56CDF40F3B}" presName="connectorText" presStyleLbl="sibTrans2D1" presStyleIdx="3" presStyleCnt="8"/>
      <dgm:spPr/>
    </dgm:pt>
    <dgm:pt modelId="{A0D5E90C-89FE-432D-A76F-FD40030ACABB}" type="pres">
      <dgm:prSet presAssocID="{1F49276A-A08B-48A2-80AD-9E055064BA13}" presName="node" presStyleLbl="node1" presStyleIdx="4" presStyleCnt="9">
        <dgm:presLayoutVars>
          <dgm:bulletEnabled val="1"/>
        </dgm:presLayoutVars>
      </dgm:prSet>
      <dgm:spPr/>
    </dgm:pt>
    <dgm:pt modelId="{91F7D96A-0E85-4992-BBE7-6B9CC5FE72A7}" type="pres">
      <dgm:prSet presAssocID="{399C3356-5651-4DB4-BEED-B5559A5F4D5A}" presName="sibTrans" presStyleLbl="sibTrans2D1" presStyleIdx="4" presStyleCnt="8"/>
      <dgm:spPr/>
    </dgm:pt>
    <dgm:pt modelId="{CAA51E1F-5D83-4695-A347-49311F6E745D}" type="pres">
      <dgm:prSet presAssocID="{399C3356-5651-4DB4-BEED-B5559A5F4D5A}" presName="connectorText" presStyleLbl="sibTrans2D1" presStyleIdx="4" presStyleCnt="8"/>
      <dgm:spPr/>
    </dgm:pt>
    <dgm:pt modelId="{00D7F391-A730-466E-82C3-BB55597577C6}" type="pres">
      <dgm:prSet presAssocID="{3712909B-FA41-4CDF-AFAC-CED4ACD15D0E}" presName="node" presStyleLbl="node1" presStyleIdx="5" presStyleCnt="9">
        <dgm:presLayoutVars>
          <dgm:bulletEnabled val="1"/>
        </dgm:presLayoutVars>
      </dgm:prSet>
      <dgm:spPr/>
    </dgm:pt>
    <dgm:pt modelId="{F7B414FE-21A8-405B-9DF6-7FA142CD1AB2}" type="pres">
      <dgm:prSet presAssocID="{9C23A3C0-9DA3-426B-8574-15AC511119C3}" presName="sibTrans" presStyleLbl="sibTrans2D1" presStyleIdx="5" presStyleCnt="8"/>
      <dgm:spPr/>
    </dgm:pt>
    <dgm:pt modelId="{2B2550C9-698D-4D4D-A0E9-3F990703FF6E}" type="pres">
      <dgm:prSet presAssocID="{9C23A3C0-9DA3-426B-8574-15AC511119C3}" presName="connectorText" presStyleLbl="sibTrans2D1" presStyleIdx="5" presStyleCnt="8"/>
      <dgm:spPr/>
    </dgm:pt>
    <dgm:pt modelId="{7F5E3FAB-9219-480B-BC0F-055B203D9B91}" type="pres">
      <dgm:prSet presAssocID="{5C28866C-3DCD-4534-A167-44F6FDB542ED}" presName="node" presStyleLbl="node1" presStyleIdx="6" presStyleCnt="9">
        <dgm:presLayoutVars>
          <dgm:bulletEnabled val="1"/>
        </dgm:presLayoutVars>
      </dgm:prSet>
      <dgm:spPr/>
    </dgm:pt>
    <dgm:pt modelId="{2CF08A83-8FCF-4450-AFDC-635A30CB73D3}" type="pres">
      <dgm:prSet presAssocID="{16831F96-BDBF-40FF-8D7B-8FBA6D6E2D04}" presName="sibTrans" presStyleLbl="sibTrans2D1" presStyleIdx="6" presStyleCnt="8"/>
      <dgm:spPr/>
    </dgm:pt>
    <dgm:pt modelId="{B1594FDC-4913-4052-9EAD-A4F5AA47B9B8}" type="pres">
      <dgm:prSet presAssocID="{16831F96-BDBF-40FF-8D7B-8FBA6D6E2D04}" presName="connectorText" presStyleLbl="sibTrans2D1" presStyleIdx="6" presStyleCnt="8"/>
      <dgm:spPr/>
    </dgm:pt>
    <dgm:pt modelId="{790953A4-8FC6-4590-A415-AFEA3259A9C0}" type="pres">
      <dgm:prSet presAssocID="{58B39962-E051-45C7-B47A-58D9C70CA42F}" presName="node" presStyleLbl="node1" presStyleIdx="7" presStyleCnt="9">
        <dgm:presLayoutVars>
          <dgm:bulletEnabled val="1"/>
        </dgm:presLayoutVars>
      </dgm:prSet>
      <dgm:spPr/>
    </dgm:pt>
    <dgm:pt modelId="{9F702AAC-1D46-4D64-84AB-2FF00B120CD2}" type="pres">
      <dgm:prSet presAssocID="{CD9791A5-1747-4756-BC45-F1A4D29277E5}" presName="sibTrans" presStyleLbl="sibTrans2D1" presStyleIdx="7" presStyleCnt="8"/>
      <dgm:spPr/>
    </dgm:pt>
    <dgm:pt modelId="{8E605E83-598E-4892-962A-63458F8D38DB}" type="pres">
      <dgm:prSet presAssocID="{CD9791A5-1747-4756-BC45-F1A4D29277E5}" presName="connectorText" presStyleLbl="sibTrans2D1" presStyleIdx="7" presStyleCnt="8"/>
      <dgm:spPr/>
    </dgm:pt>
    <dgm:pt modelId="{2875B210-9BAD-4664-B55E-0F80E78CC8A1}" type="pres">
      <dgm:prSet presAssocID="{490E4444-3925-4E77-85DC-664BFF2A545A}" presName="node" presStyleLbl="node1" presStyleIdx="8" presStyleCnt="9">
        <dgm:presLayoutVars>
          <dgm:bulletEnabled val="1"/>
        </dgm:presLayoutVars>
      </dgm:prSet>
      <dgm:spPr/>
    </dgm:pt>
  </dgm:ptLst>
  <dgm:cxnLst>
    <dgm:cxn modelId="{516D7308-4567-43DA-89CB-6749F9332378}" srcId="{77BAF135-1838-4E42-AD2B-A7B845712121}" destId="{3712909B-FA41-4CDF-AFAC-CED4ACD15D0E}" srcOrd="5" destOrd="0" parTransId="{C35B8ABF-CD6B-41E6-9DBD-948CAB5999E6}" sibTransId="{9C23A3C0-9DA3-426B-8574-15AC511119C3}"/>
    <dgm:cxn modelId="{2C843309-EF84-400D-ADA3-1C7FF6133B5D}" type="presOf" srcId="{58B39962-E051-45C7-B47A-58D9C70CA42F}" destId="{790953A4-8FC6-4590-A415-AFEA3259A9C0}" srcOrd="0" destOrd="0" presId="urn:microsoft.com/office/officeart/2005/8/layout/process1"/>
    <dgm:cxn modelId="{F790AE0F-F15B-4AB1-9581-9321715B00A2}" srcId="{77BAF135-1838-4E42-AD2B-A7B845712121}" destId="{490E4444-3925-4E77-85DC-664BFF2A545A}" srcOrd="8" destOrd="0" parTransId="{000D9AEA-1639-41CA-9761-D47EA52062E7}" sibTransId="{AA0A65BD-9713-4837-B4C5-24F24E58D790}"/>
    <dgm:cxn modelId="{F9E20D23-A3B8-4C95-86FD-DFEFB75ACB2C}" type="presOf" srcId="{8E6F4541-D0B1-4A94-8D6B-BC8EBE7B15D9}" destId="{429537CB-0AF5-4A99-8E8E-6143B70A35F8}" srcOrd="0" destOrd="0" presId="urn:microsoft.com/office/officeart/2005/8/layout/process1"/>
    <dgm:cxn modelId="{521AF631-984A-4F32-AEA5-DF43DB905282}" type="presOf" srcId="{8E6F4541-D0B1-4A94-8D6B-BC8EBE7B15D9}" destId="{FC33DE83-5739-4F81-9F80-A84B30A90028}" srcOrd="1" destOrd="0" presId="urn:microsoft.com/office/officeart/2005/8/layout/process1"/>
    <dgm:cxn modelId="{B9C84039-670D-4365-8004-94D1EA765475}" srcId="{77BAF135-1838-4E42-AD2B-A7B845712121}" destId="{5C28866C-3DCD-4534-A167-44F6FDB542ED}" srcOrd="6" destOrd="0" parTransId="{C1612221-6B68-4454-A84F-124C2FE8E9F2}" sibTransId="{16831F96-BDBF-40FF-8D7B-8FBA6D6E2D04}"/>
    <dgm:cxn modelId="{4AF0B15E-8F3E-4FAD-A133-A8EFB6B81172}" type="presOf" srcId="{7D102EE4-F446-40E8-A40A-46968ECC2E61}" destId="{1E9EB93E-CF68-4DE3-B08B-DE75CF1A019D}" srcOrd="0" destOrd="0" presId="urn:microsoft.com/office/officeart/2005/8/layout/process1"/>
    <dgm:cxn modelId="{4EBD3264-C2D6-403C-9601-F2ABB744A608}" type="presOf" srcId="{9C23A3C0-9DA3-426B-8574-15AC511119C3}" destId="{F7B414FE-21A8-405B-9DF6-7FA142CD1AB2}" srcOrd="0" destOrd="0" presId="urn:microsoft.com/office/officeart/2005/8/layout/process1"/>
    <dgm:cxn modelId="{6267ED45-4A50-466D-A989-EE1E7063CD02}" type="presOf" srcId="{1F49276A-A08B-48A2-80AD-9E055064BA13}" destId="{A0D5E90C-89FE-432D-A76F-FD40030ACABB}" srcOrd="0" destOrd="0" presId="urn:microsoft.com/office/officeart/2005/8/layout/process1"/>
    <dgm:cxn modelId="{9732F767-6CE7-4AF8-B3F2-6453B2A71EEE}" srcId="{77BAF135-1838-4E42-AD2B-A7B845712121}" destId="{58B39962-E051-45C7-B47A-58D9C70CA42F}" srcOrd="7" destOrd="0" parTransId="{D617544E-26EB-441B-8143-A38A5D3F989F}" sibTransId="{CD9791A5-1747-4756-BC45-F1A4D29277E5}"/>
    <dgm:cxn modelId="{0F904A68-A954-4EDB-8E29-587673DFEF4E}" type="presOf" srcId="{16831F96-BDBF-40FF-8D7B-8FBA6D6E2D04}" destId="{2CF08A83-8FCF-4450-AFDC-635A30CB73D3}" srcOrd="0" destOrd="0" presId="urn:microsoft.com/office/officeart/2005/8/layout/process1"/>
    <dgm:cxn modelId="{6FB6F04D-7689-4E4D-AAA1-8E4BC8A0C5F6}" type="presOf" srcId="{CD9791A5-1747-4756-BC45-F1A4D29277E5}" destId="{8E605E83-598E-4892-962A-63458F8D38DB}" srcOrd="1" destOrd="0" presId="urn:microsoft.com/office/officeart/2005/8/layout/process1"/>
    <dgm:cxn modelId="{E0944C70-0814-4919-A50C-4ADE39AF47FB}" srcId="{77BAF135-1838-4E42-AD2B-A7B845712121}" destId="{5CABD783-76EB-4F8F-AF2A-2D743FEE40C8}" srcOrd="3" destOrd="0" parTransId="{218CF7E9-0720-4592-95F3-94649D8E5115}" sibTransId="{536673E0-DDBD-4B1D-A6D8-5D56CDF40F3B}"/>
    <dgm:cxn modelId="{C5B56C51-FD60-400C-BCD3-B3D1F96A0E23}" type="presOf" srcId="{5CABD783-76EB-4F8F-AF2A-2D743FEE40C8}" destId="{67895749-96E0-4BFF-B942-68C2165E4FD2}" srcOrd="0" destOrd="0" presId="urn:microsoft.com/office/officeart/2005/8/layout/process1"/>
    <dgm:cxn modelId="{D9B74155-4D8B-43AF-BAD1-BB4237AC8E94}" type="presOf" srcId="{536673E0-DDBD-4B1D-A6D8-5D56CDF40F3B}" destId="{1F8A366A-C96C-4EA9-8C79-9BF9985D68AF}" srcOrd="0" destOrd="0" presId="urn:microsoft.com/office/officeart/2005/8/layout/process1"/>
    <dgm:cxn modelId="{AC3A8E89-25D7-4AC7-A605-52873BF552D8}" type="presOf" srcId="{399C3356-5651-4DB4-BEED-B5559A5F4D5A}" destId="{CAA51E1F-5D83-4695-A347-49311F6E745D}" srcOrd="1" destOrd="0" presId="urn:microsoft.com/office/officeart/2005/8/layout/process1"/>
    <dgm:cxn modelId="{2FC44590-970F-4F17-A633-486B71BC2ACC}" type="presOf" srcId="{CF755BB6-041A-4877-9277-650DE3C5AF64}" destId="{F3468A94-9F79-46DD-92B2-F86670D78889}" srcOrd="0" destOrd="0" presId="urn:microsoft.com/office/officeart/2005/8/layout/process1"/>
    <dgm:cxn modelId="{D1DD5A98-602C-45E0-957B-6A7152109D46}" type="presOf" srcId="{5C28866C-3DCD-4534-A167-44F6FDB542ED}" destId="{7F5E3FAB-9219-480B-BC0F-055B203D9B91}" srcOrd="0" destOrd="0" presId="urn:microsoft.com/office/officeart/2005/8/layout/process1"/>
    <dgm:cxn modelId="{C64C52A1-0AAF-41ED-B1C6-1ECB82DC9635}" type="presOf" srcId="{B9693449-1193-40A6-B0F4-6521E2A56198}" destId="{3E341898-CC52-4227-A451-0E1E12C97F65}" srcOrd="0" destOrd="0" presId="urn:microsoft.com/office/officeart/2005/8/layout/process1"/>
    <dgm:cxn modelId="{C9A603A9-7322-4EB8-873E-F4B8B07AC6CC}" srcId="{77BAF135-1838-4E42-AD2B-A7B845712121}" destId="{7D102EE4-F446-40E8-A40A-46968ECC2E61}" srcOrd="1" destOrd="0" parTransId="{523E8CBB-E061-4CD7-A738-43D1CBA17AD0}" sibTransId="{8E6F4541-D0B1-4A94-8D6B-BC8EBE7B15D9}"/>
    <dgm:cxn modelId="{E2482FAC-DF0B-4035-9E81-FAB3FC610EC8}" type="presOf" srcId="{B9693449-1193-40A6-B0F4-6521E2A56198}" destId="{42F40E0D-EB6B-490C-85AB-F7566651577B}" srcOrd="1" destOrd="0" presId="urn:microsoft.com/office/officeart/2005/8/layout/process1"/>
    <dgm:cxn modelId="{48FEB9AF-D088-47C3-BC01-4C55327E4D7A}" srcId="{77BAF135-1838-4E42-AD2B-A7B845712121}" destId="{CF755BB6-041A-4877-9277-650DE3C5AF64}" srcOrd="2" destOrd="0" parTransId="{B1A01680-170B-4B4A-8DF0-FECB9A763E32}" sibTransId="{380E1B2C-C0AC-487E-92C9-491323E597DA}"/>
    <dgm:cxn modelId="{05C250B5-75A6-4744-B79D-FAD86B2B9588}" type="presOf" srcId="{9C23A3C0-9DA3-426B-8574-15AC511119C3}" destId="{2B2550C9-698D-4D4D-A0E9-3F990703FF6E}" srcOrd="1" destOrd="0" presId="urn:microsoft.com/office/officeart/2005/8/layout/process1"/>
    <dgm:cxn modelId="{AF8E61D0-6986-48DB-80F0-01FFF4565C71}" type="presOf" srcId="{536673E0-DDBD-4B1D-A6D8-5D56CDF40F3B}" destId="{D49A94DB-0647-4688-8733-9E8BBB98CD81}" srcOrd="1" destOrd="0" presId="urn:microsoft.com/office/officeart/2005/8/layout/process1"/>
    <dgm:cxn modelId="{64B6A1D0-5899-45DC-A512-E603A675D944}" type="presOf" srcId="{3712909B-FA41-4CDF-AFAC-CED4ACD15D0E}" destId="{00D7F391-A730-466E-82C3-BB55597577C6}" srcOrd="0" destOrd="0" presId="urn:microsoft.com/office/officeart/2005/8/layout/process1"/>
    <dgm:cxn modelId="{DD750DD1-31C0-4429-BD5A-09BFF5FD255E}" type="presOf" srcId="{490E4444-3925-4E77-85DC-664BFF2A545A}" destId="{2875B210-9BAD-4664-B55E-0F80E78CC8A1}" srcOrd="0" destOrd="0" presId="urn:microsoft.com/office/officeart/2005/8/layout/process1"/>
    <dgm:cxn modelId="{2DCDD0D3-106E-4DBF-A31B-DDDC14435976}" type="presOf" srcId="{3CA8FCF9-AA75-4FE5-82D9-284B7153D49F}" destId="{2AB85CCD-CE36-4A31-8745-078508DB5A7F}" srcOrd="0" destOrd="0" presId="urn:microsoft.com/office/officeart/2005/8/layout/process1"/>
    <dgm:cxn modelId="{7C872AD6-AA24-467A-B5B3-54578BC270A4}" srcId="{77BAF135-1838-4E42-AD2B-A7B845712121}" destId="{3CA8FCF9-AA75-4FE5-82D9-284B7153D49F}" srcOrd="0" destOrd="0" parTransId="{5F273ADB-FF54-4FF7-B54E-04A1D32E14B2}" sibTransId="{B9693449-1193-40A6-B0F4-6521E2A56198}"/>
    <dgm:cxn modelId="{3D04BBDF-9E68-41E0-A83D-05C6A9435869}" type="presOf" srcId="{16831F96-BDBF-40FF-8D7B-8FBA6D6E2D04}" destId="{B1594FDC-4913-4052-9EAD-A4F5AA47B9B8}" srcOrd="1" destOrd="0" presId="urn:microsoft.com/office/officeart/2005/8/layout/process1"/>
    <dgm:cxn modelId="{AC8007E7-AFA5-4B4B-AF32-DC9A005634A5}" type="presOf" srcId="{77BAF135-1838-4E42-AD2B-A7B845712121}" destId="{9F8AD817-DD1C-4F22-8100-E42367392431}" srcOrd="0" destOrd="0" presId="urn:microsoft.com/office/officeart/2005/8/layout/process1"/>
    <dgm:cxn modelId="{048FA2F4-F1EB-43A6-A0D0-0EB48F2E6DB7}" type="presOf" srcId="{380E1B2C-C0AC-487E-92C9-491323E597DA}" destId="{043C5BCF-8DE3-4B92-B937-ECD34F300E28}" srcOrd="1" destOrd="0" presId="urn:microsoft.com/office/officeart/2005/8/layout/process1"/>
    <dgm:cxn modelId="{4ACFF2F9-E270-4065-A2C2-990937E2F2A0}" type="presOf" srcId="{399C3356-5651-4DB4-BEED-B5559A5F4D5A}" destId="{91F7D96A-0E85-4992-BBE7-6B9CC5FE72A7}" srcOrd="0" destOrd="0" presId="urn:microsoft.com/office/officeart/2005/8/layout/process1"/>
    <dgm:cxn modelId="{1C7172FD-39D9-43F0-842A-C2D738B811FE}" srcId="{77BAF135-1838-4E42-AD2B-A7B845712121}" destId="{1F49276A-A08B-48A2-80AD-9E055064BA13}" srcOrd="4" destOrd="0" parTransId="{1109F0B1-BFCF-4214-B03A-C2FE1314CFAA}" sibTransId="{399C3356-5651-4DB4-BEED-B5559A5F4D5A}"/>
    <dgm:cxn modelId="{A3B75AFD-FE01-4E40-8398-0A0AD723C8F6}" type="presOf" srcId="{380E1B2C-C0AC-487E-92C9-491323E597DA}" destId="{312E58BF-6722-46A5-B221-3E4EBEF09B9E}" srcOrd="0" destOrd="0" presId="urn:microsoft.com/office/officeart/2005/8/layout/process1"/>
    <dgm:cxn modelId="{18A487FD-9322-4ADE-A8F4-090517FECCCC}" type="presOf" srcId="{CD9791A5-1747-4756-BC45-F1A4D29277E5}" destId="{9F702AAC-1D46-4D64-84AB-2FF00B120CD2}" srcOrd="0" destOrd="0" presId="urn:microsoft.com/office/officeart/2005/8/layout/process1"/>
    <dgm:cxn modelId="{F1AB10B9-9308-47CE-A055-0FD70FF3A5E2}" type="presParOf" srcId="{9F8AD817-DD1C-4F22-8100-E42367392431}" destId="{2AB85CCD-CE36-4A31-8745-078508DB5A7F}" srcOrd="0" destOrd="0" presId="urn:microsoft.com/office/officeart/2005/8/layout/process1"/>
    <dgm:cxn modelId="{54DD0BA6-2726-4F96-A9FB-F1DB33FCBA2F}" type="presParOf" srcId="{9F8AD817-DD1C-4F22-8100-E42367392431}" destId="{3E341898-CC52-4227-A451-0E1E12C97F65}" srcOrd="1" destOrd="0" presId="urn:microsoft.com/office/officeart/2005/8/layout/process1"/>
    <dgm:cxn modelId="{CE6525E8-30D3-46C6-84F9-492ED1ED6D55}" type="presParOf" srcId="{3E341898-CC52-4227-A451-0E1E12C97F65}" destId="{42F40E0D-EB6B-490C-85AB-F7566651577B}" srcOrd="0" destOrd="0" presId="urn:microsoft.com/office/officeart/2005/8/layout/process1"/>
    <dgm:cxn modelId="{3F918F46-2060-4460-B4E8-E0114E277CF2}" type="presParOf" srcId="{9F8AD817-DD1C-4F22-8100-E42367392431}" destId="{1E9EB93E-CF68-4DE3-B08B-DE75CF1A019D}" srcOrd="2" destOrd="0" presId="urn:microsoft.com/office/officeart/2005/8/layout/process1"/>
    <dgm:cxn modelId="{A13D6CD4-69C5-4580-800E-97772CD9E1DF}" type="presParOf" srcId="{9F8AD817-DD1C-4F22-8100-E42367392431}" destId="{429537CB-0AF5-4A99-8E8E-6143B70A35F8}" srcOrd="3" destOrd="0" presId="urn:microsoft.com/office/officeart/2005/8/layout/process1"/>
    <dgm:cxn modelId="{3DC84AE3-0310-4E0C-8917-BFF79B268A25}" type="presParOf" srcId="{429537CB-0AF5-4A99-8E8E-6143B70A35F8}" destId="{FC33DE83-5739-4F81-9F80-A84B30A90028}" srcOrd="0" destOrd="0" presId="urn:microsoft.com/office/officeart/2005/8/layout/process1"/>
    <dgm:cxn modelId="{DD9627A8-6009-43EC-AAF8-E9CE6479DCBA}" type="presParOf" srcId="{9F8AD817-DD1C-4F22-8100-E42367392431}" destId="{F3468A94-9F79-46DD-92B2-F86670D78889}" srcOrd="4" destOrd="0" presId="urn:microsoft.com/office/officeart/2005/8/layout/process1"/>
    <dgm:cxn modelId="{27618A86-0C02-473D-8DC4-56784C61AC83}" type="presParOf" srcId="{9F8AD817-DD1C-4F22-8100-E42367392431}" destId="{312E58BF-6722-46A5-B221-3E4EBEF09B9E}" srcOrd="5" destOrd="0" presId="urn:microsoft.com/office/officeart/2005/8/layout/process1"/>
    <dgm:cxn modelId="{502C655E-94CC-4C15-8FD6-97F63489ADF9}" type="presParOf" srcId="{312E58BF-6722-46A5-B221-3E4EBEF09B9E}" destId="{043C5BCF-8DE3-4B92-B937-ECD34F300E28}" srcOrd="0" destOrd="0" presId="urn:microsoft.com/office/officeart/2005/8/layout/process1"/>
    <dgm:cxn modelId="{710E01D0-E832-4DF4-80B4-99B0504351C0}" type="presParOf" srcId="{9F8AD817-DD1C-4F22-8100-E42367392431}" destId="{67895749-96E0-4BFF-B942-68C2165E4FD2}" srcOrd="6" destOrd="0" presId="urn:microsoft.com/office/officeart/2005/8/layout/process1"/>
    <dgm:cxn modelId="{AA431CFC-F3AD-43A6-A656-D07FCD2DE944}" type="presParOf" srcId="{9F8AD817-DD1C-4F22-8100-E42367392431}" destId="{1F8A366A-C96C-4EA9-8C79-9BF9985D68AF}" srcOrd="7" destOrd="0" presId="urn:microsoft.com/office/officeart/2005/8/layout/process1"/>
    <dgm:cxn modelId="{7BD4D33C-8A7B-4295-8D59-CA9FCB3C1F3A}" type="presParOf" srcId="{1F8A366A-C96C-4EA9-8C79-9BF9985D68AF}" destId="{D49A94DB-0647-4688-8733-9E8BBB98CD81}" srcOrd="0" destOrd="0" presId="urn:microsoft.com/office/officeart/2005/8/layout/process1"/>
    <dgm:cxn modelId="{0C3CAB1E-B2F0-46B8-95E8-1B4AE3B41AB4}" type="presParOf" srcId="{9F8AD817-DD1C-4F22-8100-E42367392431}" destId="{A0D5E90C-89FE-432D-A76F-FD40030ACABB}" srcOrd="8" destOrd="0" presId="urn:microsoft.com/office/officeart/2005/8/layout/process1"/>
    <dgm:cxn modelId="{70C208FE-138D-48A1-A10A-31DE9A8116F0}" type="presParOf" srcId="{9F8AD817-DD1C-4F22-8100-E42367392431}" destId="{91F7D96A-0E85-4992-BBE7-6B9CC5FE72A7}" srcOrd="9" destOrd="0" presId="urn:microsoft.com/office/officeart/2005/8/layout/process1"/>
    <dgm:cxn modelId="{781D486B-FEEF-44E4-A13B-06703F2473EF}" type="presParOf" srcId="{91F7D96A-0E85-4992-BBE7-6B9CC5FE72A7}" destId="{CAA51E1F-5D83-4695-A347-49311F6E745D}" srcOrd="0" destOrd="0" presId="urn:microsoft.com/office/officeart/2005/8/layout/process1"/>
    <dgm:cxn modelId="{FCD556F6-5B13-4578-A322-4AF55B102064}" type="presParOf" srcId="{9F8AD817-DD1C-4F22-8100-E42367392431}" destId="{00D7F391-A730-466E-82C3-BB55597577C6}" srcOrd="10" destOrd="0" presId="urn:microsoft.com/office/officeart/2005/8/layout/process1"/>
    <dgm:cxn modelId="{9859B1B0-1C7B-4F28-BED5-4EB75D065E8E}" type="presParOf" srcId="{9F8AD817-DD1C-4F22-8100-E42367392431}" destId="{F7B414FE-21A8-405B-9DF6-7FA142CD1AB2}" srcOrd="11" destOrd="0" presId="urn:microsoft.com/office/officeart/2005/8/layout/process1"/>
    <dgm:cxn modelId="{551CB502-9700-4667-B771-439841356256}" type="presParOf" srcId="{F7B414FE-21A8-405B-9DF6-7FA142CD1AB2}" destId="{2B2550C9-698D-4D4D-A0E9-3F990703FF6E}" srcOrd="0" destOrd="0" presId="urn:microsoft.com/office/officeart/2005/8/layout/process1"/>
    <dgm:cxn modelId="{1D0E7AAA-082F-4E15-B2AC-C2CE49A16187}" type="presParOf" srcId="{9F8AD817-DD1C-4F22-8100-E42367392431}" destId="{7F5E3FAB-9219-480B-BC0F-055B203D9B91}" srcOrd="12" destOrd="0" presId="urn:microsoft.com/office/officeart/2005/8/layout/process1"/>
    <dgm:cxn modelId="{06F056B5-2433-4C59-8118-201FF983D72C}" type="presParOf" srcId="{9F8AD817-DD1C-4F22-8100-E42367392431}" destId="{2CF08A83-8FCF-4450-AFDC-635A30CB73D3}" srcOrd="13" destOrd="0" presId="urn:microsoft.com/office/officeart/2005/8/layout/process1"/>
    <dgm:cxn modelId="{8453A2FA-3470-410E-9B03-90029186DD0C}" type="presParOf" srcId="{2CF08A83-8FCF-4450-AFDC-635A30CB73D3}" destId="{B1594FDC-4913-4052-9EAD-A4F5AA47B9B8}" srcOrd="0" destOrd="0" presId="urn:microsoft.com/office/officeart/2005/8/layout/process1"/>
    <dgm:cxn modelId="{1A315C8B-39EC-4511-B3B6-6CABBACCCBEC}" type="presParOf" srcId="{9F8AD817-DD1C-4F22-8100-E42367392431}" destId="{790953A4-8FC6-4590-A415-AFEA3259A9C0}" srcOrd="14" destOrd="0" presId="urn:microsoft.com/office/officeart/2005/8/layout/process1"/>
    <dgm:cxn modelId="{B29E83C0-008A-4A0C-A19B-43DEA521D77B}" type="presParOf" srcId="{9F8AD817-DD1C-4F22-8100-E42367392431}" destId="{9F702AAC-1D46-4D64-84AB-2FF00B120CD2}" srcOrd="15" destOrd="0" presId="urn:microsoft.com/office/officeart/2005/8/layout/process1"/>
    <dgm:cxn modelId="{77675BF6-329C-485C-A452-F50BA0707E0C}" type="presParOf" srcId="{9F702AAC-1D46-4D64-84AB-2FF00B120CD2}" destId="{8E605E83-598E-4892-962A-63458F8D38DB}" srcOrd="0" destOrd="0" presId="urn:microsoft.com/office/officeart/2005/8/layout/process1"/>
    <dgm:cxn modelId="{7D66E090-D0D8-4131-9B46-B032615BCBB6}" type="presParOf" srcId="{9F8AD817-DD1C-4F22-8100-E42367392431}" destId="{2875B210-9BAD-4664-B55E-0F80E78CC8A1}" srcOrd="1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D8ACE4-610C-432C-9F56-B45082F411AE}">
      <dsp:nvSpPr>
        <dsp:cNvPr id="0" name=""/>
        <dsp:cNvSpPr/>
      </dsp:nvSpPr>
      <dsp:spPr>
        <a:xfrm>
          <a:off x="184448" y="1885342"/>
          <a:ext cx="941204" cy="514184"/>
        </a:xfrm>
        <a:prstGeom prst="homePlate">
          <a:avLst>
            <a:gd name="adj" fmla="val 4000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533400">
            <a:lnSpc>
              <a:spcPct val="90000"/>
            </a:lnSpc>
            <a:spcBef>
              <a:spcPct val="0"/>
            </a:spcBef>
            <a:spcAft>
              <a:spcPct val="35000"/>
            </a:spcAft>
            <a:buNone/>
          </a:pPr>
          <a:r>
            <a:rPr lang="en-US" sz="1200" kern="1200"/>
            <a:t>1969</a:t>
          </a:r>
        </a:p>
      </dsp:txBody>
      <dsp:txXfrm>
        <a:off x="184448" y="1885342"/>
        <a:ext cx="838367" cy="514184"/>
      </dsp:txXfrm>
    </dsp:sp>
    <dsp:sp modelId="{912E3578-37AB-4D16-A858-0C73794AB410}">
      <dsp:nvSpPr>
        <dsp:cNvPr id="0" name=""/>
        <dsp:cNvSpPr/>
      </dsp:nvSpPr>
      <dsp:spPr>
        <a:xfrm>
          <a:off x="1436" y="0"/>
          <a:ext cx="1307228" cy="13711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06680" rIns="0" bIns="106680" numCol="1" spcCol="1270" anchor="b" anchorCtr="1">
          <a:noAutofit/>
        </a:bodyPr>
        <a:lstStyle/>
        <a:p>
          <a:pPr marL="0" lvl="0" indent="0" algn="ctr" defTabSz="533400">
            <a:lnSpc>
              <a:spcPct val="90000"/>
            </a:lnSpc>
            <a:spcBef>
              <a:spcPct val="0"/>
            </a:spcBef>
            <a:spcAft>
              <a:spcPct val="35000"/>
            </a:spcAft>
            <a:buNone/>
          </a:pPr>
          <a:endParaRPr lang="en-US" sz="1200" kern="1200"/>
        </a:p>
      </dsp:txBody>
      <dsp:txXfrm>
        <a:off x="1436" y="0"/>
        <a:ext cx="1307228" cy="1371158"/>
      </dsp:txXfrm>
    </dsp:sp>
    <dsp:sp modelId="{8EF0AB09-29C2-482C-BAC1-994FE043A647}">
      <dsp:nvSpPr>
        <dsp:cNvPr id="0" name=""/>
        <dsp:cNvSpPr/>
      </dsp:nvSpPr>
      <dsp:spPr>
        <a:xfrm>
          <a:off x="1125653" y="2142435"/>
          <a:ext cx="366024" cy="0"/>
        </a:xfrm>
        <a:custGeom>
          <a:avLst/>
          <a:gdLst/>
          <a:ahLst/>
          <a:cxnLst/>
          <a:rect l="0" t="0" r="0" b="0"/>
          <a:pathLst>
            <a:path>
              <a:moveTo>
                <a:pt x="0" y="0"/>
              </a:moveTo>
              <a:lnTo>
                <a:pt x="366024" y="0"/>
              </a:lnTo>
            </a:path>
          </a:pathLst>
        </a:custGeom>
        <a:no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2089D6E-7887-4672-9B80-252DB48C6283}">
      <dsp:nvSpPr>
        <dsp:cNvPr id="0" name=""/>
        <dsp:cNvSpPr/>
      </dsp:nvSpPr>
      <dsp:spPr>
        <a:xfrm>
          <a:off x="655050" y="1456855"/>
          <a:ext cx="0" cy="428487"/>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9F61ECD1-751E-4056-A5E9-31D7D2E0973C}">
      <dsp:nvSpPr>
        <dsp:cNvPr id="0" name=""/>
        <dsp:cNvSpPr/>
      </dsp:nvSpPr>
      <dsp:spPr>
        <a:xfrm>
          <a:off x="612202" y="1371158"/>
          <a:ext cx="85697" cy="8569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04867F-7A8B-42AF-9A3C-304C548280C9}">
      <dsp:nvSpPr>
        <dsp:cNvPr id="0" name=""/>
        <dsp:cNvSpPr/>
      </dsp:nvSpPr>
      <dsp:spPr>
        <a:xfrm>
          <a:off x="1491677" y="1885342"/>
          <a:ext cx="941204" cy="514184"/>
        </a:xfrm>
        <a:prstGeom prst="hexagon">
          <a:avLst>
            <a:gd name="adj" fmla="val 40000"/>
            <a:gd name="vf" fmla="val 11547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533400">
            <a:lnSpc>
              <a:spcPct val="90000"/>
            </a:lnSpc>
            <a:spcBef>
              <a:spcPct val="0"/>
            </a:spcBef>
            <a:spcAft>
              <a:spcPct val="35000"/>
            </a:spcAft>
            <a:buNone/>
          </a:pPr>
          <a:r>
            <a:rPr lang="en-US" sz="1200" kern="1200"/>
            <a:t>1989</a:t>
          </a:r>
        </a:p>
      </dsp:txBody>
      <dsp:txXfrm>
        <a:off x="1638669" y="1965644"/>
        <a:ext cx="647220" cy="353580"/>
      </dsp:txXfrm>
    </dsp:sp>
    <dsp:sp modelId="{EDC92C05-400D-4427-A662-5AB785091553}">
      <dsp:nvSpPr>
        <dsp:cNvPr id="0" name=""/>
        <dsp:cNvSpPr/>
      </dsp:nvSpPr>
      <dsp:spPr>
        <a:xfrm>
          <a:off x="1308665" y="2913711"/>
          <a:ext cx="1307228" cy="13711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06680" rIns="0" bIns="106680" numCol="1" spcCol="1270" anchor="t" anchorCtr="1">
          <a:noAutofit/>
        </a:bodyPr>
        <a:lstStyle/>
        <a:p>
          <a:pPr marL="0" lvl="0" indent="0" algn="ctr" defTabSz="533400">
            <a:lnSpc>
              <a:spcPct val="90000"/>
            </a:lnSpc>
            <a:spcBef>
              <a:spcPct val="0"/>
            </a:spcBef>
            <a:spcAft>
              <a:spcPct val="35000"/>
            </a:spcAft>
            <a:buNone/>
          </a:pPr>
          <a:endParaRPr lang="en-US" sz="1200" kern="1200"/>
        </a:p>
      </dsp:txBody>
      <dsp:txXfrm>
        <a:off x="1308665" y="2913711"/>
        <a:ext cx="1307228" cy="1371158"/>
      </dsp:txXfrm>
    </dsp:sp>
    <dsp:sp modelId="{A6CC51C6-7318-413F-B011-885B8EC70180}">
      <dsp:nvSpPr>
        <dsp:cNvPr id="0" name=""/>
        <dsp:cNvSpPr/>
      </dsp:nvSpPr>
      <dsp:spPr>
        <a:xfrm>
          <a:off x="2432881" y="2142435"/>
          <a:ext cx="366024" cy="0"/>
        </a:xfrm>
        <a:custGeom>
          <a:avLst/>
          <a:gdLst/>
          <a:ahLst/>
          <a:cxnLst/>
          <a:rect l="0" t="0" r="0" b="0"/>
          <a:pathLst>
            <a:path>
              <a:moveTo>
                <a:pt x="0" y="0"/>
              </a:moveTo>
              <a:lnTo>
                <a:pt x="366024" y="0"/>
              </a:lnTo>
            </a:path>
          </a:pathLst>
        </a:custGeom>
        <a:no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9534003-2D0C-41E9-B0C6-B4264738B7F9}">
      <dsp:nvSpPr>
        <dsp:cNvPr id="0" name=""/>
        <dsp:cNvSpPr/>
      </dsp:nvSpPr>
      <dsp:spPr>
        <a:xfrm>
          <a:off x="1962279" y="2399527"/>
          <a:ext cx="0" cy="428487"/>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3DBA5133-973E-4EDE-9AED-3B372F6EB570}">
      <dsp:nvSpPr>
        <dsp:cNvPr id="0" name=""/>
        <dsp:cNvSpPr/>
      </dsp:nvSpPr>
      <dsp:spPr>
        <a:xfrm>
          <a:off x="1919430" y="2828014"/>
          <a:ext cx="85697" cy="8569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2110258-3FD2-4E33-B590-ED16CE161CC5}">
      <dsp:nvSpPr>
        <dsp:cNvPr id="0" name=""/>
        <dsp:cNvSpPr/>
      </dsp:nvSpPr>
      <dsp:spPr>
        <a:xfrm>
          <a:off x="2798905" y="1885342"/>
          <a:ext cx="941204" cy="514184"/>
        </a:xfrm>
        <a:prstGeom prst="hexagon">
          <a:avLst>
            <a:gd name="adj" fmla="val 40000"/>
            <a:gd name="vf" fmla="val 11547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533400">
            <a:lnSpc>
              <a:spcPct val="90000"/>
            </a:lnSpc>
            <a:spcBef>
              <a:spcPct val="0"/>
            </a:spcBef>
            <a:spcAft>
              <a:spcPct val="35000"/>
            </a:spcAft>
            <a:buNone/>
          </a:pPr>
          <a:r>
            <a:rPr lang="en-US" sz="1200" kern="1200"/>
            <a:t>1991</a:t>
          </a:r>
        </a:p>
      </dsp:txBody>
      <dsp:txXfrm>
        <a:off x="2945897" y="1965644"/>
        <a:ext cx="647220" cy="353580"/>
      </dsp:txXfrm>
    </dsp:sp>
    <dsp:sp modelId="{4962889C-0284-4792-8B49-283CE09F05D2}">
      <dsp:nvSpPr>
        <dsp:cNvPr id="0" name=""/>
        <dsp:cNvSpPr/>
      </dsp:nvSpPr>
      <dsp:spPr>
        <a:xfrm>
          <a:off x="2615893" y="0"/>
          <a:ext cx="1307228" cy="13711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06680" rIns="0" bIns="106680" numCol="1" spcCol="1270" anchor="b" anchorCtr="1">
          <a:noAutofit/>
        </a:bodyPr>
        <a:lstStyle/>
        <a:p>
          <a:pPr marL="0" lvl="0" indent="0" algn="ctr" defTabSz="533400">
            <a:lnSpc>
              <a:spcPct val="90000"/>
            </a:lnSpc>
            <a:spcBef>
              <a:spcPct val="0"/>
            </a:spcBef>
            <a:spcAft>
              <a:spcPct val="35000"/>
            </a:spcAft>
            <a:buNone/>
          </a:pPr>
          <a:endParaRPr lang="en-US" sz="1200" kern="1200"/>
        </a:p>
      </dsp:txBody>
      <dsp:txXfrm>
        <a:off x="2615893" y="0"/>
        <a:ext cx="1307228" cy="1371158"/>
      </dsp:txXfrm>
    </dsp:sp>
    <dsp:sp modelId="{EFBAED51-699B-4839-969A-260056164EB7}">
      <dsp:nvSpPr>
        <dsp:cNvPr id="0" name=""/>
        <dsp:cNvSpPr/>
      </dsp:nvSpPr>
      <dsp:spPr>
        <a:xfrm>
          <a:off x="3740110" y="2142435"/>
          <a:ext cx="366024" cy="0"/>
        </a:xfrm>
        <a:custGeom>
          <a:avLst/>
          <a:gdLst/>
          <a:ahLst/>
          <a:cxnLst/>
          <a:rect l="0" t="0" r="0" b="0"/>
          <a:pathLst>
            <a:path>
              <a:moveTo>
                <a:pt x="0" y="0"/>
              </a:moveTo>
              <a:lnTo>
                <a:pt x="366024" y="0"/>
              </a:lnTo>
            </a:path>
          </a:pathLst>
        </a:custGeom>
        <a:no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7328BF4-74AA-42EB-953E-7535F99C17C5}">
      <dsp:nvSpPr>
        <dsp:cNvPr id="0" name=""/>
        <dsp:cNvSpPr/>
      </dsp:nvSpPr>
      <dsp:spPr>
        <a:xfrm>
          <a:off x="3269508" y="1456855"/>
          <a:ext cx="0" cy="428487"/>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4B529FFB-0187-4E6B-A581-649E4BDF9A25}">
      <dsp:nvSpPr>
        <dsp:cNvPr id="0" name=""/>
        <dsp:cNvSpPr/>
      </dsp:nvSpPr>
      <dsp:spPr>
        <a:xfrm>
          <a:off x="3226659" y="1371158"/>
          <a:ext cx="85697" cy="8569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4588B6D-5D03-47E0-8560-C9C7A54BFC3E}">
      <dsp:nvSpPr>
        <dsp:cNvPr id="0" name=""/>
        <dsp:cNvSpPr/>
      </dsp:nvSpPr>
      <dsp:spPr>
        <a:xfrm>
          <a:off x="4106134" y="1885342"/>
          <a:ext cx="941204" cy="514184"/>
        </a:xfrm>
        <a:prstGeom prst="hexagon">
          <a:avLst>
            <a:gd name="adj" fmla="val 40000"/>
            <a:gd name="vf" fmla="val 11547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533400">
            <a:lnSpc>
              <a:spcPct val="90000"/>
            </a:lnSpc>
            <a:spcBef>
              <a:spcPct val="0"/>
            </a:spcBef>
            <a:spcAft>
              <a:spcPct val="35000"/>
            </a:spcAft>
            <a:buNone/>
          </a:pPr>
          <a:r>
            <a:rPr lang="en-US" sz="1200" kern="1200" dirty="0"/>
            <a:t>1993</a:t>
          </a:r>
        </a:p>
      </dsp:txBody>
      <dsp:txXfrm>
        <a:off x="4253126" y="1965644"/>
        <a:ext cx="647220" cy="353580"/>
      </dsp:txXfrm>
    </dsp:sp>
    <dsp:sp modelId="{005407C7-43F5-4245-BF41-9219C83395DA}">
      <dsp:nvSpPr>
        <dsp:cNvPr id="0" name=""/>
        <dsp:cNvSpPr/>
      </dsp:nvSpPr>
      <dsp:spPr>
        <a:xfrm>
          <a:off x="3923122" y="2913711"/>
          <a:ext cx="1307228" cy="13711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06680" rIns="0" bIns="106680" numCol="1" spcCol="1270" anchor="t" anchorCtr="1">
          <a:noAutofit/>
        </a:bodyPr>
        <a:lstStyle/>
        <a:p>
          <a:pPr marL="0" lvl="0" indent="0" algn="ctr" defTabSz="533400">
            <a:lnSpc>
              <a:spcPct val="90000"/>
            </a:lnSpc>
            <a:spcBef>
              <a:spcPct val="0"/>
            </a:spcBef>
            <a:spcAft>
              <a:spcPct val="35000"/>
            </a:spcAft>
            <a:buNone/>
          </a:pPr>
          <a:endParaRPr lang="en-US" sz="1200" kern="1200"/>
        </a:p>
      </dsp:txBody>
      <dsp:txXfrm>
        <a:off x="3923122" y="2913711"/>
        <a:ext cx="1307228" cy="1371158"/>
      </dsp:txXfrm>
    </dsp:sp>
    <dsp:sp modelId="{18B626FD-536D-4FFA-B55D-C80ED2115DAE}">
      <dsp:nvSpPr>
        <dsp:cNvPr id="0" name=""/>
        <dsp:cNvSpPr/>
      </dsp:nvSpPr>
      <dsp:spPr>
        <a:xfrm>
          <a:off x="5047339" y="2142435"/>
          <a:ext cx="366024" cy="0"/>
        </a:xfrm>
        <a:custGeom>
          <a:avLst/>
          <a:gdLst/>
          <a:ahLst/>
          <a:cxnLst/>
          <a:rect l="0" t="0" r="0" b="0"/>
          <a:pathLst>
            <a:path>
              <a:moveTo>
                <a:pt x="0" y="0"/>
              </a:moveTo>
              <a:lnTo>
                <a:pt x="366024" y="0"/>
              </a:lnTo>
            </a:path>
          </a:pathLst>
        </a:custGeom>
        <a:no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A406D9B-9F57-4AE7-893C-831174F1C977}">
      <dsp:nvSpPr>
        <dsp:cNvPr id="0" name=""/>
        <dsp:cNvSpPr/>
      </dsp:nvSpPr>
      <dsp:spPr>
        <a:xfrm>
          <a:off x="4576736" y="2399527"/>
          <a:ext cx="0" cy="428487"/>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E4CE2ED6-B334-441C-A793-17146F65F047}">
      <dsp:nvSpPr>
        <dsp:cNvPr id="0" name=""/>
        <dsp:cNvSpPr/>
      </dsp:nvSpPr>
      <dsp:spPr>
        <a:xfrm>
          <a:off x="4533888" y="2828014"/>
          <a:ext cx="85697" cy="8569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BA3E09C-72C1-41A2-9EC9-ED91F356229C}">
      <dsp:nvSpPr>
        <dsp:cNvPr id="0" name=""/>
        <dsp:cNvSpPr/>
      </dsp:nvSpPr>
      <dsp:spPr>
        <a:xfrm>
          <a:off x="5413363" y="1885342"/>
          <a:ext cx="941204" cy="514184"/>
        </a:xfrm>
        <a:prstGeom prst="hexagon">
          <a:avLst>
            <a:gd name="adj" fmla="val 40000"/>
            <a:gd name="vf" fmla="val 11547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533400">
            <a:lnSpc>
              <a:spcPct val="90000"/>
            </a:lnSpc>
            <a:spcBef>
              <a:spcPct val="0"/>
            </a:spcBef>
            <a:spcAft>
              <a:spcPct val="35000"/>
            </a:spcAft>
            <a:buNone/>
          </a:pPr>
          <a:r>
            <a:rPr lang="en-US" sz="1200" kern="1200"/>
            <a:t>1994</a:t>
          </a:r>
        </a:p>
      </dsp:txBody>
      <dsp:txXfrm>
        <a:off x="5560355" y="1965644"/>
        <a:ext cx="647220" cy="353580"/>
      </dsp:txXfrm>
    </dsp:sp>
    <dsp:sp modelId="{69F41637-54F3-418F-9AF6-5F0F90D59661}">
      <dsp:nvSpPr>
        <dsp:cNvPr id="0" name=""/>
        <dsp:cNvSpPr/>
      </dsp:nvSpPr>
      <dsp:spPr>
        <a:xfrm>
          <a:off x="5230351" y="0"/>
          <a:ext cx="1307228" cy="13711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06680" rIns="0" bIns="106680" numCol="1" spcCol="1270" anchor="b" anchorCtr="1">
          <a:noAutofit/>
        </a:bodyPr>
        <a:lstStyle/>
        <a:p>
          <a:pPr marL="0" lvl="0" indent="0" algn="ctr" defTabSz="533400">
            <a:lnSpc>
              <a:spcPct val="90000"/>
            </a:lnSpc>
            <a:spcBef>
              <a:spcPct val="0"/>
            </a:spcBef>
            <a:spcAft>
              <a:spcPct val="35000"/>
            </a:spcAft>
            <a:buNone/>
          </a:pPr>
          <a:endParaRPr lang="en-US" sz="1200" kern="1200"/>
        </a:p>
      </dsp:txBody>
      <dsp:txXfrm>
        <a:off x="5230351" y="0"/>
        <a:ext cx="1307228" cy="1371158"/>
      </dsp:txXfrm>
    </dsp:sp>
    <dsp:sp modelId="{697DCCB5-FF5B-4E76-8FBC-14E078320BF3}">
      <dsp:nvSpPr>
        <dsp:cNvPr id="0" name=""/>
        <dsp:cNvSpPr/>
      </dsp:nvSpPr>
      <dsp:spPr>
        <a:xfrm>
          <a:off x="6354567" y="2142435"/>
          <a:ext cx="366024" cy="0"/>
        </a:xfrm>
        <a:custGeom>
          <a:avLst/>
          <a:gdLst/>
          <a:ahLst/>
          <a:cxnLst/>
          <a:rect l="0" t="0" r="0" b="0"/>
          <a:pathLst>
            <a:path>
              <a:moveTo>
                <a:pt x="0" y="0"/>
              </a:moveTo>
              <a:lnTo>
                <a:pt x="366024" y="0"/>
              </a:lnTo>
            </a:path>
          </a:pathLst>
        </a:custGeom>
        <a:no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D5988D3-90D2-4B4D-B751-43293013F775}">
      <dsp:nvSpPr>
        <dsp:cNvPr id="0" name=""/>
        <dsp:cNvSpPr/>
      </dsp:nvSpPr>
      <dsp:spPr>
        <a:xfrm>
          <a:off x="5883965" y="1456855"/>
          <a:ext cx="0" cy="428487"/>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21F16C37-65AC-4268-8933-69696EDAB459}">
      <dsp:nvSpPr>
        <dsp:cNvPr id="0" name=""/>
        <dsp:cNvSpPr/>
      </dsp:nvSpPr>
      <dsp:spPr>
        <a:xfrm>
          <a:off x="5841116" y="1371158"/>
          <a:ext cx="85697" cy="8569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30AA97-FA0F-4571-B28C-9E99EE3DC98E}">
      <dsp:nvSpPr>
        <dsp:cNvPr id="0" name=""/>
        <dsp:cNvSpPr/>
      </dsp:nvSpPr>
      <dsp:spPr>
        <a:xfrm>
          <a:off x="6720591" y="1885342"/>
          <a:ext cx="941204" cy="514184"/>
        </a:xfrm>
        <a:prstGeom prst="hexagon">
          <a:avLst>
            <a:gd name="adj" fmla="val 40000"/>
            <a:gd name="vf" fmla="val 11547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533400">
            <a:lnSpc>
              <a:spcPct val="90000"/>
            </a:lnSpc>
            <a:spcBef>
              <a:spcPct val="0"/>
            </a:spcBef>
            <a:spcAft>
              <a:spcPct val="35000"/>
            </a:spcAft>
            <a:buNone/>
          </a:pPr>
          <a:r>
            <a:rPr lang="en-US" sz="1200" kern="1200"/>
            <a:t>2010</a:t>
          </a:r>
        </a:p>
      </dsp:txBody>
      <dsp:txXfrm>
        <a:off x="6867583" y="1965644"/>
        <a:ext cx="647220" cy="353580"/>
      </dsp:txXfrm>
    </dsp:sp>
    <dsp:sp modelId="{EF222C75-A606-4AED-A7AC-4AAF0627FDBD}">
      <dsp:nvSpPr>
        <dsp:cNvPr id="0" name=""/>
        <dsp:cNvSpPr/>
      </dsp:nvSpPr>
      <dsp:spPr>
        <a:xfrm>
          <a:off x="6537579" y="2913711"/>
          <a:ext cx="1307228" cy="13711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06680" rIns="0" bIns="106680" numCol="1" spcCol="1270" anchor="t" anchorCtr="1">
          <a:noAutofit/>
        </a:bodyPr>
        <a:lstStyle/>
        <a:p>
          <a:pPr marL="0" lvl="0" indent="0" algn="ctr" defTabSz="533400">
            <a:lnSpc>
              <a:spcPct val="90000"/>
            </a:lnSpc>
            <a:spcBef>
              <a:spcPct val="0"/>
            </a:spcBef>
            <a:spcAft>
              <a:spcPct val="35000"/>
            </a:spcAft>
            <a:buNone/>
          </a:pPr>
          <a:endParaRPr lang="en-US" sz="1200" kern="1200"/>
        </a:p>
      </dsp:txBody>
      <dsp:txXfrm>
        <a:off x="6537579" y="2913711"/>
        <a:ext cx="1307228" cy="1371158"/>
      </dsp:txXfrm>
    </dsp:sp>
    <dsp:sp modelId="{2C12695B-7EC6-4E53-B5A0-1D8319DFFF50}">
      <dsp:nvSpPr>
        <dsp:cNvPr id="0" name=""/>
        <dsp:cNvSpPr/>
      </dsp:nvSpPr>
      <dsp:spPr>
        <a:xfrm>
          <a:off x="7661796" y="2142435"/>
          <a:ext cx="366024" cy="0"/>
        </a:xfrm>
        <a:custGeom>
          <a:avLst/>
          <a:gdLst/>
          <a:ahLst/>
          <a:cxnLst/>
          <a:rect l="0" t="0" r="0" b="0"/>
          <a:pathLst>
            <a:path>
              <a:moveTo>
                <a:pt x="0" y="0"/>
              </a:moveTo>
              <a:lnTo>
                <a:pt x="366024" y="0"/>
              </a:lnTo>
            </a:path>
          </a:pathLst>
        </a:custGeom>
        <a:no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E6EDD26-9557-442B-A527-223DDA285617}">
      <dsp:nvSpPr>
        <dsp:cNvPr id="0" name=""/>
        <dsp:cNvSpPr/>
      </dsp:nvSpPr>
      <dsp:spPr>
        <a:xfrm>
          <a:off x="7191194" y="2399527"/>
          <a:ext cx="0" cy="428487"/>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1BE0F2F8-3615-4135-B52A-DEB572F688FB}">
      <dsp:nvSpPr>
        <dsp:cNvPr id="0" name=""/>
        <dsp:cNvSpPr/>
      </dsp:nvSpPr>
      <dsp:spPr>
        <a:xfrm>
          <a:off x="7148345" y="2828014"/>
          <a:ext cx="85697" cy="8569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BD06AB3-8E94-4EB7-AE41-B7DA36601104}">
      <dsp:nvSpPr>
        <dsp:cNvPr id="0" name=""/>
        <dsp:cNvSpPr/>
      </dsp:nvSpPr>
      <dsp:spPr>
        <a:xfrm>
          <a:off x="8027820" y="1885342"/>
          <a:ext cx="941204" cy="514184"/>
        </a:xfrm>
        <a:prstGeom prst="hexagon">
          <a:avLst>
            <a:gd name="adj" fmla="val 40000"/>
            <a:gd name="vf" fmla="val 11547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533400">
            <a:lnSpc>
              <a:spcPct val="90000"/>
            </a:lnSpc>
            <a:spcBef>
              <a:spcPct val="0"/>
            </a:spcBef>
            <a:spcAft>
              <a:spcPct val="35000"/>
            </a:spcAft>
            <a:buNone/>
          </a:pPr>
          <a:r>
            <a:rPr lang="en-US" sz="1200" kern="1200"/>
            <a:t>2014</a:t>
          </a:r>
        </a:p>
      </dsp:txBody>
      <dsp:txXfrm>
        <a:off x="8174812" y="1965644"/>
        <a:ext cx="647220" cy="353580"/>
      </dsp:txXfrm>
    </dsp:sp>
    <dsp:sp modelId="{C479FC6E-1188-49BD-9DC3-D6FA0F791B4D}">
      <dsp:nvSpPr>
        <dsp:cNvPr id="0" name=""/>
        <dsp:cNvSpPr/>
      </dsp:nvSpPr>
      <dsp:spPr>
        <a:xfrm>
          <a:off x="7844808" y="0"/>
          <a:ext cx="1307228" cy="13711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06680" rIns="0" bIns="106680" numCol="1" spcCol="1270" anchor="b" anchorCtr="1">
          <a:noAutofit/>
        </a:bodyPr>
        <a:lstStyle/>
        <a:p>
          <a:pPr marL="0" lvl="0" indent="0" algn="ctr" defTabSz="533400">
            <a:lnSpc>
              <a:spcPct val="90000"/>
            </a:lnSpc>
            <a:spcBef>
              <a:spcPct val="0"/>
            </a:spcBef>
            <a:spcAft>
              <a:spcPct val="35000"/>
            </a:spcAft>
            <a:buNone/>
          </a:pPr>
          <a:endParaRPr lang="en-US" sz="1200" kern="1200"/>
        </a:p>
      </dsp:txBody>
      <dsp:txXfrm>
        <a:off x="7844808" y="0"/>
        <a:ext cx="1307228" cy="1371158"/>
      </dsp:txXfrm>
    </dsp:sp>
    <dsp:sp modelId="{EA14CA73-B0F7-4177-B8A8-17AB888BDB25}">
      <dsp:nvSpPr>
        <dsp:cNvPr id="0" name=""/>
        <dsp:cNvSpPr/>
      </dsp:nvSpPr>
      <dsp:spPr>
        <a:xfrm>
          <a:off x="8969025" y="2142435"/>
          <a:ext cx="366024" cy="0"/>
        </a:xfrm>
        <a:custGeom>
          <a:avLst/>
          <a:gdLst/>
          <a:ahLst/>
          <a:cxnLst/>
          <a:rect l="0" t="0" r="0" b="0"/>
          <a:pathLst>
            <a:path>
              <a:moveTo>
                <a:pt x="0" y="0"/>
              </a:moveTo>
              <a:lnTo>
                <a:pt x="366024" y="0"/>
              </a:lnTo>
            </a:path>
          </a:pathLst>
        </a:custGeom>
        <a:no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80A1F84-700F-4C4F-AB5D-593033E91020}">
      <dsp:nvSpPr>
        <dsp:cNvPr id="0" name=""/>
        <dsp:cNvSpPr/>
      </dsp:nvSpPr>
      <dsp:spPr>
        <a:xfrm>
          <a:off x="8498422" y="1456855"/>
          <a:ext cx="0" cy="428487"/>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9C2A6F33-9BE7-4A87-A568-AD3B73075B55}">
      <dsp:nvSpPr>
        <dsp:cNvPr id="0" name=""/>
        <dsp:cNvSpPr/>
      </dsp:nvSpPr>
      <dsp:spPr>
        <a:xfrm>
          <a:off x="8455574" y="1371158"/>
          <a:ext cx="85697" cy="8569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6AB8E76-B38D-4720-BF1A-13A10D1C5E71}">
      <dsp:nvSpPr>
        <dsp:cNvPr id="0" name=""/>
        <dsp:cNvSpPr/>
      </dsp:nvSpPr>
      <dsp:spPr>
        <a:xfrm>
          <a:off x="9335049" y="1885342"/>
          <a:ext cx="941204" cy="514184"/>
        </a:xfrm>
        <a:prstGeom prst="hexagon">
          <a:avLst>
            <a:gd name="adj" fmla="val 40000"/>
            <a:gd name="vf" fmla="val 11547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533400">
            <a:lnSpc>
              <a:spcPct val="90000"/>
            </a:lnSpc>
            <a:spcBef>
              <a:spcPct val="0"/>
            </a:spcBef>
            <a:spcAft>
              <a:spcPct val="35000"/>
            </a:spcAft>
            <a:buNone/>
          </a:pPr>
          <a:r>
            <a:rPr lang="en-US" sz="1200" kern="1200"/>
            <a:t>2018</a:t>
          </a:r>
        </a:p>
      </dsp:txBody>
      <dsp:txXfrm>
        <a:off x="9482041" y="1965644"/>
        <a:ext cx="647220" cy="353580"/>
      </dsp:txXfrm>
    </dsp:sp>
    <dsp:sp modelId="{72B0FFDD-00FC-49CD-B2EA-5C2F8A89D887}">
      <dsp:nvSpPr>
        <dsp:cNvPr id="0" name=""/>
        <dsp:cNvSpPr/>
      </dsp:nvSpPr>
      <dsp:spPr>
        <a:xfrm>
          <a:off x="9152037" y="2913711"/>
          <a:ext cx="1307228" cy="13711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06680" rIns="0" bIns="106680" numCol="1" spcCol="1270" anchor="t" anchorCtr="1">
          <a:noAutofit/>
        </a:bodyPr>
        <a:lstStyle/>
        <a:p>
          <a:pPr marL="0" lvl="0" indent="0" algn="ctr" defTabSz="533400">
            <a:lnSpc>
              <a:spcPct val="90000"/>
            </a:lnSpc>
            <a:spcBef>
              <a:spcPct val="0"/>
            </a:spcBef>
            <a:spcAft>
              <a:spcPct val="35000"/>
            </a:spcAft>
            <a:buNone/>
          </a:pPr>
          <a:endParaRPr lang="en-US" sz="1200" kern="1200"/>
        </a:p>
      </dsp:txBody>
      <dsp:txXfrm>
        <a:off x="9152037" y="2913711"/>
        <a:ext cx="1307228" cy="1371158"/>
      </dsp:txXfrm>
    </dsp:sp>
    <dsp:sp modelId="{58C09093-7CA1-4280-B5CE-08418E42E9E9}">
      <dsp:nvSpPr>
        <dsp:cNvPr id="0" name=""/>
        <dsp:cNvSpPr/>
      </dsp:nvSpPr>
      <dsp:spPr>
        <a:xfrm>
          <a:off x="10276253" y="2142435"/>
          <a:ext cx="366024" cy="0"/>
        </a:xfrm>
        <a:custGeom>
          <a:avLst/>
          <a:gdLst/>
          <a:ahLst/>
          <a:cxnLst/>
          <a:rect l="0" t="0" r="0" b="0"/>
          <a:pathLst>
            <a:path>
              <a:moveTo>
                <a:pt x="0" y="0"/>
              </a:moveTo>
              <a:lnTo>
                <a:pt x="366024" y="0"/>
              </a:lnTo>
            </a:path>
          </a:pathLst>
        </a:custGeom>
        <a:no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05B6ADA-4B30-4B04-BEAC-9DB150DB5F22}">
      <dsp:nvSpPr>
        <dsp:cNvPr id="0" name=""/>
        <dsp:cNvSpPr/>
      </dsp:nvSpPr>
      <dsp:spPr>
        <a:xfrm>
          <a:off x="9805651" y="2399527"/>
          <a:ext cx="0" cy="428487"/>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23D5D025-5B29-46FB-B3A5-15013AD5D172}">
      <dsp:nvSpPr>
        <dsp:cNvPr id="0" name=""/>
        <dsp:cNvSpPr/>
      </dsp:nvSpPr>
      <dsp:spPr>
        <a:xfrm>
          <a:off x="9762802" y="2828014"/>
          <a:ext cx="85697" cy="8569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E6807B2-1CA5-4BCB-A603-AEC48B70827F}">
      <dsp:nvSpPr>
        <dsp:cNvPr id="0" name=""/>
        <dsp:cNvSpPr/>
      </dsp:nvSpPr>
      <dsp:spPr>
        <a:xfrm rot="10800000">
          <a:off x="10642277" y="1885342"/>
          <a:ext cx="941204" cy="514184"/>
        </a:xfrm>
        <a:prstGeom prst="homePlate">
          <a:avLst>
            <a:gd name="adj" fmla="val 4000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533400">
            <a:lnSpc>
              <a:spcPct val="90000"/>
            </a:lnSpc>
            <a:spcBef>
              <a:spcPct val="0"/>
            </a:spcBef>
            <a:spcAft>
              <a:spcPct val="35000"/>
            </a:spcAft>
            <a:buNone/>
          </a:pPr>
          <a:r>
            <a:rPr lang="en-US" sz="1200" kern="1200"/>
            <a:t>2020</a:t>
          </a:r>
        </a:p>
      </dsp:txBody>
      <dsp:txXfrm rot="10800000">
        <a:off x="10745114" y="1885342"/>
        <a:ext cx="838367" cy="514184"/>
      </dsp:txXfrm>
    </dsp:sp>
    <dsp:sp modelId="{0FD58A56-B99F-4A82-9F92-93ED353B92E8}">
      <dsp:nvSpPr>
        <dsp:cNvPr id="0" name=""/>
        <dsp:cNvSpPr/>
      </dsp:nvSpPr>
      <dsp:spPr>
        <a:xfrm>
          <a:off x="10459265" y="0"/>
          <a:ext cx="1307228" cy="13711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06680" rIns="0" bIns="106680" numCol="1" spcCol="1270" anchor="b" anchorCtr="1">
          <a:noAutofit/>
        </a:bodyPr>
        <a:lstStyle/>
        <a:p>
          <a:pPr marL="0" lvl="0" indent="0" algn="ctr" defTabSz="533400">
            <a:lnSpc>
              <a:spcPct val="90000"/>
            </a:lnSpc>
            <a:spcBef>
              <a:spcPct val="0"/>
            </a:spcBef>
            <a:spcAft>
              <a:spcPct val="35000"/>
            </a:spcAft>
            <a:buNone/>
          </a:pPr>
          <a:endParaRPr lang="en-US" sz="1200" kern="1200"/>
        </a:p>
      </dsp:txBody>
      <dsp:txXfrm>
        <a:off x="10459265" y="0"/>
        <a:ext cx="1307228" cy="1371158"/>
      </dsp:txXfrm>
    </dsp:sp>
    <dsp:sp modelId="{2DF5A018-6308-455E-AE31-B3C32A09ED1F}">
      <dsp:nvSpPr>
        <dsp:cNvPr id="0" name=""/>
        <dsp:cNvSpPr/>
      </dsp:nvSpPr>
      <dsp:spPr>
        <a:xfrm>
          <a:off x="11112880" y="1456855"/>
          <a:ext cx="0" cy="428487"/>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65613B06-16F0-43CB-8427-20C59CFBD4BA}">
      <dsp:nvSpPr>
        <dsp:cNvPr id="0" name=""/>
        <dsp:cNvSpPr/>
      </dsp:nvSpPr>
      <dsp:spPr>
        <a:xfrm>
          <a:off x="11070031" y="1371158"/>
          <a:ext cx="85697" cy="8569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B85CCD-CE36-4A31-8745-078508DB5A7F}">
      <dsp:nvSpPr>
        <dsp:cNvPr id="0" name=""/>
        <dsp:cNvSpPr/>
      </dsp:nvSpPr>
      <dsp:spPr>
        <a:xfrm>
          <a:off x="4165" y="1853264"/>
          <a:ext cx="963901" cy="57834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r-FR" sz="2500" kern="1200" dirty="0"/>
            <a:t>1969</a:t>
          </a:r>
        </a:p>
      </dsp:txBody>
      <dsp:txXfrm>
        <a:off x="21104" y="1870203"/>
        <a:ext cx="930023" cy="544462"/>
      </dsp:txXfrm>
    </dsp:sp>
    <dsp:sp modelId="{3E341898-CC52-4227-A451-0E1E12C97F65}">
      <dsp:nvSpPr>
        <dsp:cNvPr id="0" name=""/>
        <dsp:cNvSpPr/>
      </dsp:nvSpPr>
      <dsp:spPr>
        <a:xfrm>
          <a:off x="1064457" y="2022911"/>
          <a:ext cx="204347" cy="23904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a:off x="1064457" y="2070720"/>
        <a:ext cx="143043" cy="143429"/>
      </dsp:txXfrm>
    </dsp:sp>
    <dsp:sp modelId="{1E9EB93E-CF68-4DE3-B08B-DE75CF1A019D}">
      <dsp:nvSpPr>
        <dsp:cNvPr id="0" name=""/>
        <dsp:cNvSpPr/>
      </dsp:nvSpPr>
      <dsp:spPr>
        <a:xfrm>
          <a:off x="1353628" y="1853264"/>
          <a:ext cx="963901" cy="57834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r-FR" sz="2500" kern="1200" dirty="0"/>
            <a:t>1989</a:t>
          </a:r>
        </a:p>
      </dsp:txBody>
      <dsp:txXfrm>
        <a:off x="1370567" y="1870203"/>
        <a:ext cx="930023" cy="544462"/>
      </dsp:txXfrm>
    </dsp:sp>
    <dsp:sp modelId="{429537CB-0AF5-4A99-8E8E-6143B70A35F8}">
      <dsp:nvSpPr>
        <dsp:cNvPr id="0" name=""/>
        <dsp:cNvSpPr/>
      </dsp:nvSpPr>
      <dsp:spPr>
        <a:xfrm>
          <a:off x="2413919" y="2022911"/>
          <a:ext cx="204347" cy="23904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a:off x="2413919" y="2070720"/>
        <a:ext cx="143043" cy="143429"/>
      </dsp:txXfrm>
    </dsp:sp>
    <dsp:sp modelId="{F3468A94-9F79-46DD-92B2-F86670D78889}">
      <dsp:nvSpPr>
        <dsp:cNvPr id="0" name=""/>
        <dsp:cNvSpPr/>
      </dsp:nvSpPr>
      <dsp:spPr>
        <a:xfrm>
          <a:off x="2703090" y="1853264"/>
          <a:ext cx="963901" cy="57834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r-FR" sz="2500" kern="1200" dirty="0"/>
            <a:t>1991</a:t>
          </a:r>
        </a:p>
      </dsp:txBody>
      <dsp:txXfrm>
        <a:off x="2720029" y="1870203"/>
        <a:ext cx="930023" cy="544462"/>
      </dsp:txXfrm>
    </dsp:sp>
    <dsp:sp modelId="{312E58BF-6722-46A5-B221-3E4EBEF09B9E}">
      <dsp:nvSpPr>
        <dsp:cNvPr id="0" name=""/>
        <dsp:cNvSpPr/>
      </dsp:nvSpPr>
      <dsp:spPr>
        <a:xfrm>
          <a:off x="3763382" y="2022911"/>
          <a:ext cx="204347" cy="23904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a:off x="3763382" y="2070720"/>
        <a:ext cx="143043" cy="143429"/>
      </dsp:txXfrm>
    </dsp:sp>
    <dsp:sp modelId="{67895749-96E0-4BFF-B942-68C2165E4FD2}">
      <dsp:nvSpPr>
        <dsp:cNvPr id="0" name=""/>
        <dsp:cNvSpPr/>
      </dsp:nvSpPr>
      <dsp:spPr>
        <a:xfrm>
          <a:off x="4052552" y="1853264"/>
          <a:ext cx="963901" cy="57834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r-FR" sz="2500" kern="1200"/>
            <a:t>1993</a:t>
          </a:r>
          <a:endParaRPr lang="fr-FR" sz="2500" kern="1200" dirty="0"/>
        </a:p>
      </dsp:txBody>
      <dsp:txXfrm>
        <a:off x="4069491" y="1870203"/>
        <a:ext cx="930023" cy="544462"/>
      </dsp:txXfrm>
    </dsp:sp>
    <dsp:sp modelId="{1F8A366A-C96C-4EA9-8C79-9BF9985D68AF}">
      <dsp:nvSpPr>
        <dsp:cNvPr id="0" name=""/>
        <dsp:cNvSpPr/>
      </dsp:nvSpPr>
      <dsp:spPr>
        <a:xfrm>
          <a:off x="5112844" y="2022911"/>
          <a:ext cx="204347" cy="23904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a:off x="5112844" y="2070720"/>
        <a:ext cx="143043" cy="143429"/>
      </dsp:txXfrm>
    </dsp:sp>
    <dsp:sp modelId="{A0D5E90C-89FE-432D-A76F-FD40030ACABB}">
      <dsp:nvSpPr>
        <dsp:cNvPr id="0" name=""/>
        <dsp:cNvSpPr/>
      </dsp:nvSpPr>
      <dsp:spPr>
        <a:xfrm>
          <a:off x="5402014" y="1853264"/>
          <a:ext cx="963901" cy="57834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r-FR" sz="2500" kern="1200"/>
            <a:t>1994</a:t>
          </a:r>
          <a:endParaRPr lang="fr-FR" sz="2500" kern="1200" dirty="0"/>
        </a:p>
      </dsp:txBody>
      <dsp:txXfrm>
        <a:off x="5418953" y="1870203"/>
        <a:ext cx="930023" cy="544462"/>
      </dsp:txXfrm>
    </dsp:sp>
    <dsp:sp modelId="{91F7D96A-0E85-4992-BBE7-6B9CC5FE72A7}">
      <dsp:nvSpPr>
        <dsp:cNvPr id="0" name=""/>
        <dsp:cNvSpPr/>
      </dsp:nvSpPr>
      <dsp:spPr>
        <a:xfrm>
          <a:off x="6462306" y="2022911"/>
          <a:ext cx="204347" cy="23904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a:off x="6462306" y="2070720"/>
        <a:ext cx="143043" cy="143429"/>
      </dsp:txXfrm>
    </dsp:sp>
    <dsp:sp modelId="{00D7F391-A730-466E-82C3-BB55597577C6}">
      <dsp:nvSpPr>
        <dsp:cNvPr id="0" name=""/>
        <dsp:cNvSpPr/>
      </dsp:nvSpPr>
      <dsp:spPr>
        <a:xfrm>
          <a:off x="6751476" y="1853264"/>
          <a:ext cx="963901" cy="57834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r-FR" sz="2500" kern="1200" dirty="0"/>
            <a:t>2010</a:t>
          </a:r>
        </a:p>
      </dsp:txBody>
      <dsp:txXfrm>
        <a:off x="6768415" y="1870203"/>
        <a:ext cx="930023" cy="544462"/>
      </dsp:txXfrm>
    </dsp:sp>
    <dsp:sp modelId="{F7B414FE-21A8-405B-9DF6-7FA142CD1AB2}">
      <dsp:nvSpPr>
        <dsp:cNvPr id="0" name=""/>
        <dsp:cNvSpPr/>
      </dsp:nvSpPr>
      <dsp:spPr>
        <a:xfrm>
          <a:off x="7811768" y="2022911"/>
          <a:ext cx="204347" cy="23904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a:off x="7811768" y="2070720"/>
        <a:ext cx="143043" cy="143429"/>
      </dsp:txXfrm>
    </dsp:sp>
    <dsp:sp modelId="{7F5E3FAB-9219-480B-BC0F-055B203D9B91}">
      <dsp:nvSpPr>
        <dsp:cNvPr id="0" name=""/>
        <dsp:cNvSpPr/>
      </dsp:nvSpPr>
      <dsp:spPr>
        <a:xfrm>
          <a:off x="8100939" y="1853264"/>
          <a:ext cx="963901" cy="57834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r-FR" sz="2500" kern="1200"/>
            <a:t>2014</a:t>
          </a:r>
          <a:endParaRPr lang="fr-FR" sz="2500" kern="1200" dirty="0"/>
        </a:p>
      </dsp:txBody>
      <dsp:txXfrm>
        <a:off x="8117878" y="1870203"/>
        <a:ext cx="930023" cy="544462"/>
      </dsp:txXfrm>
    </dsp:sp>
    <dsp:sp modelId="{2CF08A83-8FCF-4450-AFDC-635A30CB73D3}">
      <dsp:nvSpPr>
        <dsp:cNvPr id="0" name=""/>
        <dsp:cNvSpPr/>
      </dsp:nvSpPr>
      <dsp:spPr>
        <a:xfrm>
          <a:off x="9161230" y="2022911"/>
          <a:ext cx="204347" cy="23904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a:off x="9161230" y="2070720"/>
        <a:ext cx="143043" cy="143429"/>
      </dsp:txXfrm>
    </dsp:sp>
    <dsp:sp modelId="{790953A4-8FC6-4590-A415-AFEA3259A9C0}">
      <dsp:nvSpPr>
        <dsp:cNvPr id="0" name=""/>
        <dsp:cNvSpPr/>
      </dsp:nvSpPr>
      <dsp:spPr>
        <a:xfrm>
          <a:off x="9450401" y="1853264"/>
          <a:ext cx="963901" cy="57834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r-FR" sz="2500" kern="1200"/>
            <a:t>2018</a:t>
          </a:r>
          <a:endParaRPr lang="fr-FR" sz="2500" kern="1200" dirty="0"/>
        </a:p>
      </dsp:txBody>
      <dsp:txXfrm>
        <a:off x="9467340" y="1870203"/>
        <a:ext cx="930023" cy="544462"/>
      </dsp:txXfrm>
    </dsp:sp>
    <dsp:sp modelId="{9F702AAC-1D46-4D64-84AB-2FF00B120CD2}">
      <dsp:nvSpPr>
        <dsp:cNvPr id="0" name=""/>
        <dsp:cNvSpPr/>
      </dsp:nvSpPr>
      <dsp:spPr>
        <a:xfrm>
          <a:off x="10510693" y="2022911"/>
          <a:ext cx="204347" cy="23904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a:off x="10510693" y="2070720"/>
        <a:ext cx="143043" cy="143429"/>
      </dsp:txXfrm>
    </dsp:sp>
    <dsp:sp modelId="{2875B210-9BAD-4664-B55E-0F80E78CC8A1}">
      <dsp:nvSpPr>
        <dsp:cNvPr id="0" name=""/>
        <dsp:cNvSpPr/>
      </dsp:nvSpPr>
      <dsp:spPr>
        <a:xfrm>
          <a:off x="10799863" y="1853264"/>
          <a:ext cx="963901" cy="57834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r-FR" sz="2500" kern="1200"/>
            <a:t>2020</a:t>
          </a:r>
          <a:endParaRPr lang="fr-FR" sz="2500" kern="1200" dirty="0"/>
        </a:p>
      </dsp:txBody>
      <dsp:txXfrm>
        <a:off x="10816802" y="1870203"/>
        <a:ext cx="930023" cy="544462"/>
      </dsp:txXfrm>
    </dsp:sp>
  </dsp:spTree>
</dsp:drawing>
</file>

<file path=ppt/diagrams/layout1.xml><?xml version="1.0" encoding="utf-8"?>
<dgm:layoutDef xmlns:dgm="http://schemas.openxmlformats.org/drawingml/2006/diagram" xmlns:a="http://schemas.openxmlformats.org/drawingml/2006/main" uniqueId="urn:microsoft.com/office/officeart/2016/7/layout/HexagonTimeline">
  <dgm:title val="Hexagon Timeline"/>
  <dgm:desc val="Use to show a list of events in chronological order. An invisible box contains the description while the date is shown in hexagons, except for the first and last node where the date is shown in a home shape. It can display large amount of text with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1" val="20"/>
      <dgm:constr type="primFontSz" for="des" forName="Childtext1" val="20"/>
      <dgm:constr type="primFontSz" for="des" forName="Childtext1" refType="primFontSz" refFor="des" refForName="Parent1" op="lte"/>
      <dgm:constr type="w" for="ch" forName="composite" refType="w"/>
      <dgm:constr type="h" for="ch" forName="composite" refType="h"/>
      <dgm:constr type="w" for="ch" forName="spaceBetweenRectangles" refType="w" fact="0"/>
      <dgm:constr type="h" for="ch" forName="spaceBetweenRectangles" refType="h" fact="0"/>
      <dgm:constr type="primFontSz" for="des" forName="Parent1" op="equ"/>
      <dgm:constr type="primFontSz" for="des" forName="Childtext1" op="equ"/>
    </dgm:constrLst>
    <dgm:forEach name="nodesForEach" axis="ch" ptType="node">
      <dgm:layoutNode name="composite">
        <dgm:alg type="composite"/>
        <dgm:shape xmlns:r="http://schemas.openxmlformats.org/officeDocument/2006/relationships" r:blip="">
          <dgm:adjLst/>
        </dgm:shape>
        <dgm:choose name="casesForSnakingLogic">
          <dgm:if name="Name7" axis="self" ptType="node" func="posOdd" op="equ" val="1">
            <dgm:constrLst>
              <dgm:constr type="w" for="ch" forName="Parent1" refType="w" fact="0.72"/>
              <dgm:constr type="ctrY" for="ch" forName="Parent1" refType="h" fact="0.5"/>
              <dgm:constr type="h" for="ch" forName="Parent1" refType="h" fact="0.12"/>
              <dgm:constr type="l" for="ch" forName="Parent1" refType="w" fact="0.14"/>
              <dgm:constr type="w" for="ch" forName="Childtext1" refType="w"/>
              <dgm:constr type="h" for="ch" forName="Childtext1" refType="h" fact="0.32"/>
              <dgm:constr type="t" for="ch" forName="Childtext1" refType="h" fact="0"/>
              <dgm:constr type="w" for="ch" forName="ConnectLine"/>
              <dgm:constr type="h" for="ch" forName="ConnectLine" refType="h" fact="0.1"/>
              <dgm:constr type="b" for="ch" forName="ConnectLine" refType="t" refFor="ch" refForName="Parent1"/>
              <dgm:constr type="ctrX" for="ch" forName="ConnectLine" refType="w" fact="0.5"/>
              <dgm:constr type="w" for="ch" forName="ConnectLineEnd" refType="h" fact="0.02"/>
              <dgm:constr type="h" for="ch" forName="ConnectLineEnd" refType="h" fact="0.02"/>
              <dgm:constr type="b" for="ch" forName="ConnectLineEnd" refType="t" refFor="ch" refForName="ConnectLine"/>
              <dgm:constr type="ctrX" for="ch" forName="ConnectLineEnd" refType="ctrX" refFor="ch" refForName="ConnectLine"/>
              <dgm:constr type="w" for="ch" forName="EmptyPane" refType="w"/>
              <dgm:constr type="b" for="ch" forName="EmptyPane" refType="h"/>
              <dgm:constr type="h" for="ch" forName="EmptyPane" refType="h" fact="0.44"/>
            </dgm:constrLst>
          </dgm:if>
          <dgm:else name="Name8">
            <dgm:constrLst>
              <dgm:constr type="w" for="ch" forName="Parent1" refType="w" fact="0.72"/>
              <dgm:constr type="ctrY" for="ch" forName="Parent1" refType="h" fact="0.5"/>
              <dgm:constr type="h" for="ch" forName="Parent1" refType="h" fact="0.12"/>
              <dgm:constr type="l" for="ch" forName="Parent1" refType="w" fact="0.14"/>
              <dgm:constr type="w" for="ch" forName="Childtext1" refType="w"/>
              <dgm:constr type="h" for="ch" forName="Childtext1" refType="h" fact="0.32"/>
              <dgm:constr type="b" for="ch" forName="Childtext1" refType="h"/>
              <dgm:constr type="w" for="ch" forName="ConnectLine"/>
              <dgm:constr type="h" for="ch" forName="ConnectLine" refType="h" fact="0.1"/>
              <dgm:constr type="t" for="ch" forName="ConnectLine" refType="b" refFor="ch" refForName="Parent1"/>
              <dgm:constr type="ctrX" for="ch" forName="ConnectLine" refType="w" fact="0.5"/>
              <dgm:constr type="w" for="ch" forName="ConnectLineEnd" refType="h" fact="0.02"/>
              <dgm:constr type="h" for="ch" forName="ConnectLineEnd" refType="h" fact="0.02"/>
              <dgm:constr type="t" for="ch" forName="ConnectLineEnd" refType="b" refFor="ch" refForName="ConnectLine"/>
              <dgm:constr type="ctrX" for="ch" forName="ConnectLineEnd" refType="ctrX" refFor="ch" refForName="ConnectLine"/>
              <dgm:constr type="w" for="ch" forName="EmptyPane" refType="w"/>
              <dgm:constr type="h" for="ch" forName="EmptyPane" refType="h" fact="0.44"/>
            </dgm:constrLst>
          </dgm:else>
        </dgm:choose>
        <dgm:layoutNode name="Parent1" styleLbl="alignNode1">
          <dgm:varLst>
            <dgm:chMax val="1"/>
            <dgm:chPref val="1"/>
            <dgm:bulletEnabled val="1"/>
          </dgm:varLst>
          <dgm:alg type="tx"/>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ect" r:blip="">
                    <dgm:adjLst/>
                  </dgm:shape>
                </dgm:if>
                <dgm:else name="ifMoreThanOneNode">
                  <dgm:choose name="Name18">
                    <dgm:if name="Name19" func="var" arg="dir" op="equ" val="norm">
                      <dgm:shape xmlns:r="http://schemas.openxmlformats.org/officeDocument/2006/relationships" type="homePlate" r:blip="">
                        <dgm:adjLst>
                          <dgm:adj idx="1" val="0.4"/>
                        </dgm:adjLst>
                      </dgm:shape>
                    </dgm:if>
                    <dgm:else name="Name20">
                      <dgm:shape xmlns:r="http://schemas.openxmlformats.org/officeDocument/2006/relationships" rot="180" type="homePlate" r:blip="">
                        <dgm:adjLst>
                          <dgm:adj idx="1" val="0.4"/>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180" type="homePlate" r:blip="">
                        <dgm:adjLst>
                          <dgm:adj idx="1" val="0.4"/>
                        </dgm:adjLst>
                      </dgm:shape>
                    </dgm:if>
                    <dgm:else name="Name26">
                      <dgm:shape xmlns:r="http://schemas.openxmlformats.org/officeDocument/2006/relationships" type="homePlate" r:blip="">
                        <dgm:adjLst>
                          <dgm:adj idx="1" val="0.4"/>
                        </dgm:adjLst>
                      </dgm:shape>
                    </dgm:else>
                  </dgm:choose>
                </dgm:if>
                <dgm:else name="Name27">
                  <dgm:shape xmlns:r="http://schemas.openxmlformats.org/officeDocument/2006/relationships" type="hexagon" r:blip="">
                    <dgm:adjLst>
                      <dgm:adj idx="1" val="0.4"/>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moveWith="Parent1">
          <dgm:varLst>
            <dgm:chMax val="0"/>
            <dgm:chPref val="0"/>
            <dgm:bulletEnabled/>
          </dgm:varLst>
          <dgm:choose name="casesForTxtDirLogic1">
            <dgm:if name="Name77" axis="self" ptType="node" func="posOdd" op="equ" val="1">
              <dgm:alg type="tx">
                <dgm:param type="txAnchorVert" val="b"/>
                <dgm:param type="txAnchorHorz" val="ctr"/>
                <dgm:param type="parTxRTLAlign" val="ctr"/>
                <dgm:param type="parTxLTRAlign" val="ctr"/>
              </dgm:alg>
            </dgm:if>
            <dgm:else name="Name88">
              <dgm:alg type="tx">
                <dgm:param type="txAnchorVert" val="t"/>
                <dgm:param type="txAnchorHorz" val="ctr"/>
                <dgm:param type="parTxRTLAlign" val="ctr"/>
                <dgm:param type="parTxLTRAlign" val="ctr"/>
              </dgm:alg>
            </dgm:else>
          </dgm:choose>
          <dgm:shape xmlns:r="http://schemas.openxmlformats.org/officeDocument/2006/relationships" type="rect" r:blip="">
            <dgm:adjLst/>
          </dgm:shape>
          <dgm:constrLst>
            <dgm:constr type="lMarg"/>
            <dgm:constr type="rMarg"/>
            <dgm:constr type="tMarg" refType="primFontSz" fact="0.7"/>
            <dgm:constr type="bMarg" refType="primFontSz" fact="0.7"/>
          </dgm:constrLst>
          <dgm:presOf axis="ch" ptType="node"/>
          <dgm:ruleLst>
            <dgm:rule type="primFontSz" val="11" fact="NaN" max="NaN"/>
          </dgm:ruleLst>
        </dgm:layoutNode>
        <dgm:layoutNode name="ConnectLine" styleLbl="sibTrans1D1" moveWith="Parent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ConnectLineEnd" styleLbl="node1" moveWith="Parent1">
          <dgm:alg type="sp"/>
          <dgm:shape xmlns:r="http://schemas.openxmlformats.org/officeDocument/2006/relationships" type="rect" r:blip="">
            <dgm:adjLst/>
          </dgm:shape>
          <dgm:presOf/>
          <dgm:constrLst/>
        </dgm:layoutNode>
        <dgm:layoutNode name="EmptyPane" moveWith="Parent1">
          <dgm:alg type="sp"/>
          <dgm:shape xmlns:r="http://schemas.openxmlformats.org/officeDocument/2006/relationships" r:blip="">
            <dgm:adjLst/>
          </dgm:shape>
          <dgm:presOf/>
          <dgm:constrLst/>
        </dgm:layoutNode>
      </dgm:layoutNode>
      <dgm:forEach name="Name28" axis="followSib" ptType="sibTrans" cnt="1">
        <dgm:layoutNode name="spaceBetweenRectangles" styleLbl="fgAcc1">
          <dgm:alg type="conn">
            <dgm:param type="dim" val="1D"/>
            <dgm:param type="srcNode" val="Parent1"/>
            <dgm:param type="dstNode" val="Parent1"/>
            <dgm:param type="begPts" val="midR"/>
            <dgm:param type="endPts" val="midL"/>
            <dgm:param type="endSty" val="noArr"/>
          </dgm:alg>
          <dgm:shape xmlns:r="http://schemas.openxmlformats.org/officeDocument/2006/relationships" type="conn" r:blip="" zOrderOff="-2">
            <dgm:adjLst/>
          </dgm:shape>
          <dgm:presOf/>
          <dgm:constrLst>
            <dgm:constr type="connDist"/>
            <dgm:constr type="begPad"/>
            <dgm:constr type="endPad"/>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D0BBDE-9FFB-4461-BF5D-4340A256782F}" type="datetimeFigureOut">
              <a:rPr lang="fr-FR" smtClean="0"/>
              <a:t>12/10/2025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D2BEAD-A8C8-46D8-9294-5C040FC0DF80}" type="slidenum">
              <a:rPr lang="fr-FR" smtClean="0"/>
              <a:t>‹N°›</a:t>
            </a:fld>
            <a:endParaRPr lang="fr-FR"/>
          </a:p>
        </p:txBody>
      </p:sp>
    </p:spTree>
    <p:extLst>
      <p:ext uri="{BB962C8B-B14F-4D97-AF65-F5344CB8AC3E}">
        <p14:creationId xmlns:p14="http://schemas.microsoft.com/office/powerpoint/2010/main" val="4026803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11D2BEAD-A8C8-46D8-9294-5C040FC0DF80}" type="slidenum">
              <a:rPr lang="fr-FR" smtClean="0"/>
              <a:t>1</a:t>
            </a:fld>
            <a:endParaRPr lang="fr-FR"/>
          </a:p>
        </p:txBody>
      </p:sp>
    </p:spTree>
    <p:extLst>
      <p:ext uri="{BB962C8B-B14F-4D97-AF65-F5344CB8AC3E}">
        <p14:creationId xmlns:p14="http://schemas.microsoft.com/office/powerpoint/2010/main" val="7152814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605206-61CC-9A67-A596-AC66CB4C13A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89F30B9-0BFB-973E-F7C6-2380F0BA245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84BE1162-9B7A-603D-08EB-9B97B527BFA9}"/>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8B637FE4-050B-0EBF-686C-86DC5B9C012E}"/>
              </a:ext>
            </a:extLst>
          </p:cNvPr>
          <p:cNvSpPr>
            <a:spLocks noGrp="1"/>
          </p:cNvSpPr>
          <p:nvPr>
            <p:ph type="sldNum" sz="quarter" idx="5"/>
          </p:nvPr>
        </p:nvSpPr>
        <p:spPr/>
        <p:txBody>
          <a:bodyPr/>
          <a:lstStyle/>
          <a:p>
            <a:fld id="{11D2BEAD-A8C8-46D8-9294-5C040FC0DF80}" type="slidenum">
              <a:rPr lang="fr-FR" smtClean="0"/>
              <a:t>2</a:t>
            </a:fld>
            <a:endParaRPr lang="fr-FR"/>
          </a:p>
        </p:txBody>
      </p:sp>
    </p:spTree>
    <p:extLst>
      <p:ext uri="{BB962C8B-B14F-4D97-AF65-F5344CB8AC3E}">
        <p14:creationId xmlns:p14="http://schemas.microsoft.com/office/powerpoint/2010/main" val="2357815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99E9D8-36E0-629F-C54B-95E79CDF611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B98BBB94-A361-E154-2318-F3B97AAE10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3DE4F13-3A9B-7894-E4B7-944154CDD4C6}"/>
              </a:ext>
            </a:extLst>
          </p:cNvPr>
          <p:cNvSpPr>
            <a:spLocks noGrp="1"/>
          </p:cNvSpPr>
          <p:nvPr>
            <p:ph type="dt" sz="half" idx="10"/>
          </p:nvPr>
        </p:nvSpPr>
        <p:spPr/>
        <p:txBody>
          <a:bodyPr/>
          <a:lstStyle/>
          <a:p>
            <a:fld id="{C5205D0C-9DD1-47E2-8353-DBE62CA13DB1}" type="datetimeFigureOut">
              <a:rPr lang="fr-FR" smtClean="0"/>
              <a:t>12/10/2025</a:t>
            </a:fld>
            <a:endParaRPr lang="fr-FR"/>
          </a:p>
        </p:txBody>
      </p:sp>
      <p:sp>
        <p:nvSpPr>
          <p:cNvPr id="5" name="Espace réservé du pied de page 4">
            <a:extLst>
              <a:ext uri="{FF2B5EF4-FFF2-40B4-BE49-F238E27FC236}">
                <a16:creationId xmlns:a16="http://schemas.microsoft.com/office/drawing/2014/main" id="{7C8671E5-F6DD-D5F2-A0CD-15D99ABD480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399E832-6414-8625-BE3B-0DA0AF539B65}"/>
              </a:ext>
            </a:extLst>
          </p:cNvPr>
          <p:cNvSpPr>
            <a:spLocks noGrp="1"/>
          </p:cNvSpPr>
          <p:nvPr>
            <p:ph type="sldNum" sz="quarter" idx="12"/>
          </p:nvPr>
        </p:nvSpPr>
        <p:spPr/>
        <p:txBody>
          <a:bodyPr/>
          <a:lstStyle/>
          <a:p>
            <a:fld id="{F0C87808-A2EE-44B0-9A65-0C569B6C46D1}" type="slidenum">
              <a:rPr lang="fr-FR" smtClean="0"/>
              <a:t>‹N°›</a:t>
            </a:fld>
            <a:endParaRPr lang="fr-FR"/>
          </a:p>
        </p:txBody>
      </p:sp>
    </p:spTree>
    <p:extLst>
      <p:ext uri="{BB962C8B-B14F-4D97-AF65-F5344CB8AC3E}">
        <p14:creationId xmlns:p14="http://schemas.microsoft.com/office/powerpoint/2010/main" val="1638538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0EDB8F-DE47-C2E0-7815-A767F93F3A56}"/>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9D717322-7873-2662-C906-6BC6EA498F7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9695C30-8A95-3018-0C11-BC3FD6126FC8}"/>
              </a:ext>
            </a:extLst>
          </p:cNvPr>
          <p:cNvSpPr>
            <a:spLocks noGrp="1"/>
          </p:cNvSpPr>
          <p:nvPr>
            <p:ph type="dt" sz="half" idx="10"/>
          </p:nvPr>
        </p:nvSpPr>
        <p:spPr/>
        <p:txBody>
          <a:bodyPr/>
          <a:lstStyle/>
          <a:p>
            <a:fld id="{C5205D0C-9DD1-47E2-8353-DBE62CA13DB1}" type="datetimeFigureOut">
              <a:rPr lang="fr-FR" smtClean="0"/>
              <a:t>12/10/2025</a:t>
            </a:fld>
            <a:endParaRPr lang="fr-FR"/>
          </a:p>
        </p:txBody>
      </p:sp>
      <p:sp>
        <p:nvSpPr>
          <p:cNvPr id="5" name="Espace réservé du pied de page 4">
            <a:extLst>
              <a:ext uri="{FF2B5EF4-FFF2-40B4-BE49-F238E27FC236}">
                <a16:creationId xmlns:a16="http://schemas.microsoft.com/office/drawing/2014/main" id="{8732F710-684F-FCB9-CAC8-27AABA4C28A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B21E0F1-2D05-DD82-DEE7-A7B5A0ED501C}"/>
              </a:ext>
            </a:extLst>
          </p:cNvPr>
          <p:cNvSpPr>
            <a:spLocks noGrp="1"/>
          </p:cNvSpPr>
          <p:nvPr>
            <p:ph type="sldNum" sz="quarter" idx="12"/>
          </p:nvPr>
        </p:nvSpPr>
        <p:spPr/>
        <p:txBody>
          <a:bodyPr/>
          <a:lstStyle/>
          <a:p>
            <a:fld id="{F0C87808-A2EE-44B0-9A65-0C569B6C46D1}" type="slidenum">
              <a:rPr lang="fr-FR" smtClean="0"/>
              <a:t>‹N°›</a:t>
            </a:fld>
            <a:endParaRPr lang="fr-FR"/>
          </a:p>
        </p:txBody>
      </p:sp>
    </p:spTree>
    <p:extLst>
      <p:ext uri="{BB962C8B-B14F-4D97-AF65-F5344CB8AC3E}">
        <p14:creationId xmlns:p14="http://schemas.microsoft.com/office/powerpoint/2010/main" val="153568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AC6A468-241D-9CA0-F05B-CAEE9D9908B2}"/>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EAC997D-0BCC-2F13-07CE-D0045E07E36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867AA81-4E43-0931-0D39-BC42A0041A8F}"/>
              </a:ext>
            </a:extLst>
          </p:cNvPr>
          <p:cNvSpPr>
            <a:spLocks noGrp="1"/>
          </p:cNvSpPr>
          <p:nvPr>
            <p:ph type="dt" sz="half" idx="10"/>
          </p:nvPr>
        </p:nvSpPr>
        <p:spPr/>
        <p:txBody>
          <a:bodyPr/>
          <a:lstStyle/>
          <a:p>
            <a:fld id="{C5205D0C-9DD1-47E2-8353-DBE62CA13DB1}" type="datetimeFigureOut">
              <a:rPr lang="fr-FR" smtClean="0"/>
              <a:t>12/10/2025</a:t>
            </a:fld>
            <a:endParaRPr lang="fr-FR"/>
          </a:p>
        </p:txBody>
      </p:sp>
      <p:sp>
        <p:nvSpPr>
          <p:cNvPr id="5" name="Espace réservé du pied de page 4">
            <a:extLst>
              <a:ext uri="{FF2B5EF4-FFF2-40B4-BE49-F238E27FC236}">
                <a16:creationId xmlns:a16="http://schemas.microsoft.com/office/drawing/2014/main" id="{755959B9-CBA3-1C1D-DD91-9ED797C945C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B218D86-8650-1BC3-341B-AD4527A684D4}"/>
              </a:ext>
            </a:extLst>
          </p:cNvPr>
          <p:cNvSpPr>
            <a:spLocks noGrp="1"/>
          </p:cNvSpPr>
          <p:nvPr>
            <p:ph type="sldNum" sz="quarter" idx="12"/>
          </p:nvPr>
        </p:nvSpPr>
        <p:spPr/>
        <p:txBody>
          <a:bodyPr/>
          <a:lstStyle/>
          <a:p>
            <a:fld id="{F0C87808-A2EE-44B0-9A65-0C569B6C46D1}" type="slidenum">
              <a:rPr lang="fr-FR" smtClean="0"/>
              <a:t>‹N°›</a:t>
            </a:fld>
            <a:endParaRPr lang="fr-FR"/>
          </a:p>
        </p:txBody>
      </p:sp>
    </p:spTree>
    <p:extLst>
      <p:ext uri="{BB962C8B-B14F-4D97-AF65-F5344CB8AC3E}">
        <p14:creationId xmlns:p14="http://schemas.microsoft.com/office/powerpoint/2010/main" val="2898409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6650BF-8F20-119C-D8FD-797F87EA8E3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8366268-250F-A90F-721A-CCAD1D3BD06A}"/>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84B71D7-FBAB-32A7-0691-E3352534F740}"/>
              </a:ext>
            </a:extLst>
          </p:cNvPr>
          <p:cNvSpPr>
            <a:spLocks noGrp="1"/>
          </p:cNvSpPr>
          <p:nvPr>
            <p:ph type="dt" sz="half" idx="10"/>
          </p:nvPr>
        </p:nvSpPr>
        <p:spPr/>
        <p:txBody>
          <a:bodyPr/>
          <a:lstStyle/>
          <a:p>
            <a:fld id="{C5205D0C-9DD1-47E2-8353-DBE62CA13DB1}" type="datetimeFigureOut">
              <a:rPr lang="fr-FR" smtClean="0"/>
              <a:t>12/10/2025</a:t>
            </a:fld>
            <a:endParaRPr lang="fr-FR"/>
          </a:p>
        </p:txBody>
      </p:sp>
      <p:sp>
        <p:nvSpPr>
          <p:cNvPr id="5" name="Espace réservé du pied de page 4">
            <a:extLst>
              <a:ext uri="{FF2B5EF4-FFF2-40B4-BE49-F238E27FC236}">
                <a16:creationId xmlns:a16="http://schemas.microsoft.com/office/drawing/2014/main" id="{8655D074-93FA-BCCD-602B-62880D838AE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A4E073C-22FA-EBAE-FF3D-50378582FF55}"/>
              </a:ext>
            </a:extLst>
          </p:cNvPr>
          <p:cNvSpPr>
            <a:spLocks noGrp="1"/>
          </p:cNvSpPr>
          <p:nvPr>
            <p:ph type="sldNum" sz="quarter" idx="12"/>
          </p:nvPr>
        </p:nvSpPr>
        <p:spPr/>
        <p:txBody>
          <a:bodyPr/>
          <a:lstStyle/>
          <a:p>
            <a:fld id="{F0C87808-A2EE-44B0-9A65-0C569B6C46D1}" type="slidenum">
              <a:rPr lang="fr-FR" smtClean="0"/>
              <a:t>‹N°›</a:t>
            </a:fld>
            <a:endParaRPr lang="fr-FR"/>
          </a:p>
        </p:txBody>
      </p:sp>
    </p:spTree>
    <p:extLst>
      <p:ext uri="{BB962C8B-B14F-4D97-AF65-F5344CB8AC3E}">
        <p14:creationId xmlns:p14="http://schemas.microsoft.com/office/powerpoint/2010/main" val="4021154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C3C0AE-DC96-1D25-4906-16CE9DEFE0AC}"/>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AC740B79-6C95-4EA9-FEE6-A05451B7DDB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91EE787A-6401-8564-D93E-C83590D4C978}"/>
              </a:ext>
            </a:extLst>
          </p:cNvPr>
          <p:cNvSpPr>
            <a:spLocks noGrp="1"/>
          </p:cNvSpPr>
          <p:nvPr>
            <p:ph type="dt" sz="half" idx="10"/>
          </p:nvPr>
        </p:nvSpPr>
        <p:spPr/>
        <p:txBody>
          <a:bodyPr/>
          <a:lstStyle/>
          <a:p>
            <a:fld id="{C5205D0C-9DD1-47E2-8353-DBE62CA13DB1}" type="datetimeFigureOut">
              <a:rPr lang="fr-FR" smtClean="0"/>
              <a:t>12/10/2025</a:t>
            </a:fld>
            <a:endParaRPr lang="fr-FR"/>
          </a:p>
        </p:txBody>
      </p:sp>
      <p:sp>
        <p:nvSpPr>
          <p:cNvPr id="5" name="Espace réservé du pied de page 4">
            <a:extLst>
              <a:ext uri="{FF2B5EF4-FFF2-40B4-BE49-F238E27FC236}">
                <a16:creationId xmlns:a16="http://schemas.microsoft.com/office/drawing/2014/main" id="{D2B34037-9AB1-7D00-CF61-6757742245E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1672CC9-1571-6FB5-49E8-4585E4EAEFBD}"/>
              </a:ext>
            </a:extLst>
          </p:cNvPr>
          <p:cNvSpPr>
            <a:spLocks noGrp="1"/>
          </p:cNvSpPr>
          <p:nvPr>
            <p:ph type="sldNum" sz="quarter" idx="12"/>
          </p:nvPr>
        </p:nvSpPr>
        <p:spPr/>
        <p:txBody>
          <a:bodyPr/>
          <a:lstStyle/>
          <a:p>
            <a:fld id="{F0C87808-A2EE-44B0-9A65-0C569B6C46D1}" type="slidenum">
              <a:rPr lang="fr-FR" smtClean="0"/>
              <a:t>‹N°›</a:t>
            </a:fld>
            <a:endParaRPr lang="fr-FR"/>
          </a:p>
        </p:txBody>
      </p:sp>
    </p:spTree>
    <p:extLst>
      <p:ext uri="{BB962C8B-B14F-4D97-AF65-F5344CB8AC3E}">
        <p14:creationId xmlns:p14="http://schemas.microsoft.com/office/powerpoint/2010/main" val="805296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A27988-EFB5-D8AA-A256-527FAE342E6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78988F3-876C-3A26-E0DD-611B96DCC375}"/>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A59B7875-5748-5955-AC9C-15C7C0B4079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B987FCA1-2517-CF3C-452E-01AE1E943BBA}"/>
              </a:ext>
            </a:extLst>
          </p:cNvPr>
          <p:cNvSpPr>
            <a:spLocks noGrp="1"/>
          </p:cNvSpPr>
          <p:nvPr>
            <p:ph type="dt" sz="half" idx="10"/>
          </p:nvPr>
        </p:nvSpPr>
        <p:spPr/>
        <p:txBody>
          <a:bodyPr/>
          <a:lstStyle/>
          <a:p>
            <a:fld id="{C5205D0C-9DD1-47E2-8353-DBE62CA13DB1}" type="datetimeFigureOut">
              <a:rPr lang="fr-FR" smtClean="0"/>
              <a:t>12/10/2025</a:t>
            </a:fld>
            <a:endParaRPr lang="fr-FR"/>
          </a:p>
        </p:txBody>
      </p:sp>
      <p:sp>
        <p:nvSpPr>
          <p:cNvPr id="6" name="Espace réservé du pied de page 5">
            <a:extLst>
              <a:ext uri="{FF2B5EF4-FFF2-40B4-BE49-F238E27FC236}">
                <a16:creationId xmlns:a16="http://schemas.microsoft.com/office/drawing/2014/main" id="{9C465D1E-8F44-E4FE-ADB0-D52DB81EACA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7B2B1DF-07F4-F056-3D25-6F4815C850EA}"/>
              </a:ext>
            </a:extLst>
          </p:cNvPr>
          <p:cNvSpPr>
            <a:spLocks noGrp="1"/>
          </p:cNvSpPr>
          <p:nvPr>
            <p:ph type="sldNum" sz="quarter" idx="12"/>
          </p:nvPr>
        </p:nvSpPr>
        <p:spPr/>
        <p:txBody>
          <a:bodyPr/>
          <a:lstStyle/>
          <a:p>
            <a:fld id="{F0C87808-A2EE-44B0-9A65-0C569B6C46D1}" type="slidenum">
              <a:rPr lang="fr-FR" smtClean="0"/>
              <a:t>‹N°›</a:t>
            </a:fld>
            <a:endParaRPr lang="fr-FR"/>
          </a:p>
        </p:txBody>
      </p:sp>
    </p:spTree>
    <p:extLst>
      <p:ext uri="{BB962C8B-B14F-4D97-AF65-F5344CB8AC3E}">
        <p14:creationId xmlns:p14="http://schemas.microsoft.com/office/powerpoint/2010/main" val="1967125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F3BD94-79F6-5935-4FCC-51BE9C2600ED}"/>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E01D42A-05C4-1484-6AA3-34029A3ACE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00E63834-3118-AA35-2F64-09254626801D}"/>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63DC2C4B-AE57-4F50-19CF-52D639C392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67B9EBF-B8F4-537F-2F9B-4020704C153A}"/>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64C04E8-0E4E-85A2-CBAF-7A8BC26A50B6}"/>
              </a:ext>
            </a:extLst>
          </p:cNvPr>
          <p:cNvSpPr>
            <a:spLocks noGrp="1"/>
          </p:cNvSpPr>
          <p:nvPr>
            <p:ph type="dt" sz="half" idx="10"/>
          </p:nvPr>
        </p:nvSpPr>
        <p:spPr/>
        <p:txBody>
          <a:bodyPr/>
          <a:lstStyle/>
          <a:p>
            <a:fld id="{C5205D0C-9DD1-47E2-8353-DBE62CA13DB1}" type="datetimeFigureOut">
              <a:rPr lang="fr-FR" smtClean="0"/>
              <a:t>12/10/2025</a:t>
            </a:fld>
            <a:endParaRPr lang="fr-FR"/>
          </a:p>
        </p:txBody>
      </p:sp>
      <p:sp>
        <p:nvSpPr>
          <p:cNvPr id="8" name="Espace réservé du pied de page 7">
            <a:extLst>
              <a:ext uri="{FF2B5EF4-FFF2-40B4-BE49-F238E27FC236}">
                <a16:creationId xmlns:a16="http://schemas.microsoft.com/office/drawing/2014/main" id="{7E3717A7-CC5F-6D0F-1BE5-B9FB966B327B}"/>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48C55A15-5BAE-F487-6E1D-2130BB7DF1AB}"/>
              </a:ext>
            </a:extLst>
          </p:cNvPr>
          <p:cNvSpPr>
            <a:spLocks noGrp="1"/>
          </p:cNvSpPr>
          <p:nvPr>
            <p:ph type="sldNum" sz="quarter" idx="12"/>
          </p:nvPr>
        </p:nvSpPr>
        <p:spPr/>
        <p:txBody>
          <a:bodyPr/>
          <a:lstStyle/>
          <a:p>
            <a:fld id="{F0C87808-A2EE-44B0-9A65-0C569B6C46D1}" type="slidenum">
              <a:rPr lang="fr-FR" smtClean="0"/>
              <a:t>‹N°›</a:t>
            </a:fld>
            <a:endParaRPr lang="fr-FR"/>
          </a:p>
        </p:txBody>
      </p:sp>
    </p:spTree>
    <p:extLst>
      <p:ext uri="{BB962C8B-B14F-4D97-AF65-F5344CB8AC3E}">
        <p14:creationId xmlns:p14="http://schemas.microsoft.com/office/powerpoint/2010/main" val="1177755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5EA5DF-5E7C-1513-6EAB-A61B6DE4E35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AF19299F-F955-2A60-4DBD-0B4B96A9142E}"/>
              </a:ext>
            </a:extLst>
          </p:cNvPr>
          <p:cNvSpPr>
            <a:spLocks noGrp="1"/>
          </p:cNvSpPr>
          <p:nvPr>
            <p:ph type="dt" sz="half" idx="10"/>
          </p:nvPr>
        </p:nvSpPr>
        <p:spPr/>
        <p:txBody>
          <a:bodyPr/>
          <a:lstStyle/>
          <a:p>
            <a:fld id="{C5205D0C-9DD1-47E2-8353-DBE62CA13DB1}" type="datetimeFigureOut">
              <a:rPr lang="fr-FR" smtClean="0"/>
              <a:t>12/10/2025</a:t>
            </a:fld>
            <a:endParaRPr lang="fr-FR"/>
          </a:p>
        </p:txBody>
      </p:sp>
      <p:sp>
        <p:nvSpPr>
          <p:cNvPr id="4" name="Espace réservé du pied de page 3">
            <a:extLst>
              <a:ext uri="{FF2B5EF4-FFF2-40B4-BE49-F238E27FC236}">
                <a16:creationId xmlns:a16="http://schemas.microsoft.com/office/drawing/2014/main" id="{A63B66E8-8EFF-3DC8-4A28-6E23823F3794}"/>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F975AA8F-D8D5-DCA5-6625-3C05DD0E89F9}"/>
              </a:ext>
            </a:extLst>
          </p:cNvPr>
          <p:cNvSpPr>
            <a:spLocks noGrp="1"/>
          </p:cNvSpPr>
          <p:nvPr>
            <p:ph type="sldNum" sz="quarter" idx="12"/>
          </p:nvPr>
        </p:nvSpPr>
        <p:spPr/>
        <p:txBody>
          <a:bodyPr/>
          <a:lstStyle/>
          <a:p>
            <a:fld id="{F0C87808-A2EE-44B0-9A65-0C569B6C46D1}" type="slidenum">
              <a:rPr lang="fr-FR" smtClean="0"/>
              <a:t>‹N°›</a:t>
            </a:fld>
            <a:endParaRPr lang="fr-FR"/>
          </a:p>
        </p:txBody>
      </p:sp>
    </p:spTree>
    <p:extLst>
      <p:ext uri="{BB962C8B-B14F-4D97-AF65-F5344CB8AC3E}">
        <p14:creationId xmlns:p14="http://schemas.microsoft.com/office/powerpoint/2010/main" val="1394739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BCD211F6-F890-AB4A-FB70-564AD8F1D2DD}"/>
              </a:ext>
            </a:extLst>
          </p:cNvPr>
          <p:cNvSpPr>
            <a:spLocks noGrp="1"/>
          </p:cNvSpPr>
          <p:nvPr>
            <p:ph type="dt" sz="half" idx="10"/>
          </p:nvPr>
        </p:nvSpPr>
        <p:spPr/>
        <p:txBody>
          <a:bodyPr/>
          <a:lstStyle/>
          <a:p>
            <a:fld id="{C5205D0C-9DD1-47E2-8353-DBE62CA13DB1}" type="datetimeFigureOut">
              <a:rPr lang="fr-FR" smtClean="0"/>
              <a:t>12/10/2025</a:t>
            </a:fld>
            <a:endParaRPr lang="fr-FR"/>
          </a:p>
        </p:txBody>
      </p:sp>
      <p:sp>
        <p:nvSpPr>
          <p:cNvPr id="3" name="Espace réservé du pied de page 2">
            <a:extLst>
              <a:ext uri="{FF2B5EF4-FFF2-40B4-BE49-F238E27FC236}">
                <a16:creationId xmlns:a16="http://schemas.microsoft.com/office/drawing/2014/main" id="{9C222B76-0904-FDD1-A7CB-B38A9E5BCE44}"/>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246CF18-A89F-AC17-6542-3349714E482F}"/>
              </a:ext>
            </a:extLst>
          </p:cNvPr>
          <p:cNvSpPr>
            <a:spLocks noGrp="1"/>
          </p:cNvSpPr>
          <p:nvPr>
            <p:ph type="sldNum" sz="quarter" idx="12"/>
          </p:nvPr>
        </p:nvSpPr>
        <p:spPr/>
        <p:txBody>
          <a:bodyPr/>
          <a:lstStyle/>
          <a:p>
            <a:fld id="{F0C87808-A2EE-44B0-9A65-0C569B6C46D1}" type="slidenum">
              <a:rPr lang="fr-FR" smtClean="0"/>
              <a:t>‹N°›</a:t>
            </a:fld>
            <a:endParaRPr lang="fr-FR"/>
          </a:p>
        </p:txBody>
      </p:sp>
    </p:spTree>
    <p:extLst>
      <p:ext uri="{BB962C8B-B14F-4D97-AF65-F5344CB8AC3E}">
        <p14:creationId xmlns:p14="http://schemas.microsoft.com/office/powerpoint/2010/main" val="877013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68151E-BEFE-CA5B-03CB-90615CB0205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AF0F77A3-EDE9-5C91-69EF-310965DA01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9F75D7B-89AB-F7D0-5A34-D8040D744B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AA50D3E-BA80-4357-761F-37FA2BC09054}"/>
              </a:ext>
            </a:extLst>
          </p:cNvPr>
          <p:cNvSpPr>
            <a:spLocks noGrp="1"/>
          </p:cNvSpPr>
          <p:nvPr>
            <p:ph type="dt" sz="half" idx="10"/>
          </p:nvPr>
        </p:nvSpPr>
        <p:spPr/>
        <p:txBody>
          <a:bodyPr/>
          <a:lstStyle/>
          <a:p>
            <a:fld id="{C5205D0C-9DD1-47E2-8353-DBE62CA13DB1}" type="datetimeFigureOut">
              <a:rPr lang="fr-FR" smtClean="0"/>
              <a:t>12/10/2025</a:t>
            </a:fld>
            <a:endParaRPr lang="fr-FR"/>
          </a:p>
        </p:txBody>
      </p:sp>
      <p:sp>
        <p:nvSpPr>
          <p:cNvPr id="6" name="Espace réservé du pied de page 5">
            <a:extLst>
              <a:ext uri="{FF2B5EF4-FFF2-40B4-BE49-F238E27FC236}">
                <a16:creationId xmlns:a16="http://schemas.microsoft.com/office/drawing/2014/main" id="{B6C7A2EE-6385-35EB-5F44-3668E907796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F43DD29-8C33-4BC9-EE01-50158710E0D4}"/>
              </a:ext>
            </a:extLst>
          </p:cNvPr>
          <p:cNvSpPr>
            <a:spLocks noGrp="1"/>
          </p:cNvSpPr>
          <p:nvPr>
            <p:ph type="sldNum" sz="quarter" idx="12"/>
          </p:nvPr>
        </p:nvSpPr>
        <p:spPr/>
        <p:txBody>
          <a:bodyPr/>
          <a:lstStyle/>
          <a:p>
            <a:fld id="{F0C87808-A2EE-44B0-9A65-0C569B6C46D1}" type="slidenum">
              <a:rPr lang="fr-FR" smtClean="0"/>
              <a:t>‹N°›</a:t>
            </a:fld>
            <a:endParaRPr lang="fr-FR"/>
          </a:p>
        </p:txBody>
      </p:sp>
    </p:spTree>
    <p:extLst>
      <p:ext uri="{BB962C8B-B14F-4D97-AF65-F5344CB8AC3E}">
        <p14:creationId xmlns:p14="http://schemas.microsoft.com/office/powerpoint/2010/main" val="2995126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16E362-335B-8AF3-955D-44ACB8D117A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F91CED6D-1550-3A08-4B4F-BCF4AC7FA3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9E77AA1E-D255-226B-6D7F-D2D348EB76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2CA21A2-0423-9044-492B-0AD0512A38FC}"/>
              </a:ext>
            </a:extLst>
          </p:cNvPr>
          <p:cNvSpPr>
            <a:spLocks noGrp="1"/>
          </p:cNvSpPr>
          <p:nvPr>
            <p:ph type="dt" sz="half" idx="10"/>
          </p:nvPr>
        </p:nvSpPr>
        <p:spPr/>
        <p:txBody>
          <a:bodyPr/>
          <a:lstStyle/>
          <a:p>
            <a:fld id="{C5205D0C-9DD1-47E2-8353-DBE62CA13DB1}" type="datetimeFigureOut">
              <a:rPr lang="fr-FR" smtClean="0"/>
              <a:t>12/10/2025</a:t>
            </a:fld>
            <a:endParaRPr lang="fr-FR"/>
          </a:p>
        </p:txBody>
      </p:sp>
      <p:sp>
        <p:nvSpPr>
          <p:cNvPr id="6" name="Espace réservé du pied de page 5">
            <a:extLst>
              <a:ext uri="{FF2B5EF4-FFF2-40B4-BE49-F238E27FC236}">
                <a16:creationId xmlns:a16="http://schemas.microsoft.com/office/drawing/2014/main" id="{C1A093BA-3E08-4608-79CB-476D180A0A3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F7FEB56-27D9-5F72-9880-143349E48AB5}"/>
              </a:ext>
            </a:extLst>
          </p:cNvPr>
          <p:cNvSpPr>
            <a:spLocks noGrp="1"/>
          </p:cNvSpPr>
          <p:nvPr>
            <p:ph type="sldNum" sz="quarter" idx="12"/>
          </p:nvPr>
        </p:nvSpPr>
        <p:spPr/>
        <p:txBody>
          <a:bodyPr/>
          <a:lstStyle/>
          <a:p>
            <a:fld id="{F0C87808-A2EE-44B0-9A65-0C569B6C46D1}" type="slidenum">
              <a:rPr lang="fr-FR" smtClean="0"/>
              <a:t>‹N°›</a:t>
            </a:fld>
            <a:endParaRPr lang="fr-FR"/>
          </a:p>
        </p:txBody>
      </p:sp>
    </p:spTree>
    <p:extLst>
      <p:ext uri="{BB962C8B-B14F-4D97-AF65-F5344CB8AC3E}">
        <p14:creationId xmlns:p14="http://schemas.microsoft.com/office/powerpoint/2010/main" val="774680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C2479F0E-31E9-0FE1-055A-16CDAEEE26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7E1F8A5B-B3FE-1014-E3E8-9C721E732B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74A45E6-27D4-F904-216E-1BC44EF3F2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5205D0C-9DD1-47E2-8353-DBE62CA13DB1}" type="datetimeFigureOut">
              <a:rPr lang="fr-FR" smtClean="0"/>
              <a:t>12/10/2025</a:t>
            </a:fld>
            <a:endParaRPr lang="fr-FR"/>
          </a:p>
        </p:txBody>
      </p:sp>
      <p:sp>
        <p:nvSpPr>
          <p:cNvPr id="5" name="Espace réservé du pied de page 4">
            <a:extLst>
              <a:ext uri="{FF2B5EF4-FFF2-40B4-BE49-F238E27FC236}">
                <a16:creationId xmlns:a16="http://schemas.microsoft.com/office/drawing/2014/main" id="{9A07145D-5B44-6395-ECBA-ABDEBFB26B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861598B-9A8F-D2BE-38E4-2B31F9BA7F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0C87808-A2EE-44B0-9A65-0C569B6C46D1}" type="slidenum">
              <a:rPr lang="fr-FR" smtClean="0"/>
              <a:t>‹N°›</a:t>
            </a:fld>
            <a:endParaRPr lang="fr-FR"/>
          </a:p>
        </p:txBody>
      </p:sp>
    </p:spTree>
    <p:extLst>
      <p:ext uri="{BB962C8B-B14F-4D97-AF65-F5344CB8AC3E}">
        <p14:creationId xmlns:p14="http://schemas.microsoft.com/office/powerpoint/2010/main" val="38240191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FF68CA0E-A4A5-F324-B141-CAF26DF18F79}"/>
              </a:ext>
            </a:extLst>
          </p:cNvPr>
          <p:cNvSpPr txBox="1"/>
          <p:nvPr/>
        </p:nvSpPr>
        <p:spPr>
          <a:xfrm>
            <a:off x="70678" y="1470990"/>
            <a:ext cx="1157357" cy="1015663"/>
          </a:xfrm>
          <a:prstGeom prst="rect">
            <a:avLst/>
          </a:prstGeom>
          <a:noFill/>
        </p:spPr>
        <p:txBody>
          <a:bodyPr wrap="square" rtlCol="0">
            <a:spAutoFit/>
          </a:bodyPr>
          <a:lstStyle/>
          <a:p>
            <a:r>
              <a:rPr lang="fr-FR" sz="1200" dirty="0"/>
              <a:t>ARPANET est crée, le premier réseau expérimentale</a:t>
            </a:r>
          </a:p>
        </p:txBody>
      </p:sp>
      <p:sp>
        <p:nvSpPr>
          <p:cNvPr id="9" name="ZoneTexte 8">
            <a:extLst>
              <a:ext uri="{FF2B5EF4-FFF2-40B4-BE49-F238E27FC236}">
                <a16:creationId xmlns:a16="http://schemas.microsoft.com/office/drawing/2014/main" id="{E61352DA-4444-E849-6687-E6F25B00F3AE}"/>
              </a:ext>
            </a:extLst>
          </p:cNvPr>
          <p:cNvSpPr txBox="1"/>
          <p:nvPr/>
        </p:nvSpPr>
        <p:spPr>
          <a:xfrm>
            <a:off x="1479826" y="4409759"/>
            <a:ext cx="1007163" cy="1015663"/>
          </a:xfrm>
          <a:prstGeom prst="rect">
            <a:avLst/>
          </a:prstGeom>
          <a:noFill/>
        </p:spPr>
        <p:txBody>
          <a:bodyPr wrap="square" rtlCol="0">
            <a:spAutoFit/>
          </a:bodyPr>
          <a:lstStyle/>
          <a:p>
            <a:r>
              <a:rPr lang="fr-FR" sz="1200" dirty="0"/>
              <a:t>Tim Bernes-Lee invente le World Wide Web (WWW)</a:t>
            </a:r>
          </a:p>
        </p:txBody>
      </p:sp>
      <p:sp>
        <p:nvSpPr>
          <p:cNvPr id="14" name="ZoneTexte 13">
            <a:extLst>
              <a:ext uri="{FF2B5EF4-FFF2-40B4-BE49-F238E27FC236}">
                <a16:creationId xmlns:a16="http://schemas.microsoft.com/office/drawing/2014/main" id="{B47D6C43-6EA6-AB85-F778-F00B024DDD87}"/>
              </a:ext>
            </a:extLst>
          </p:cNvPr>
          <p:cNvSpPr txBox="1"/>
          <p:nvPr/>
        </p:nvSpPr>
        <p:spPr>
          <a:xfrm>
            <a:off x="2849221" y="1378656"/>
            <a:ext cx="989488" cy="1200329"/>
          </a:xfrm>
          <a:prstGeom prst="rect">
            <a:avLst/>
          </a:prstGeom>
          <a:noFill/>
        </p:spPr>
        <p:txBody>
          <a:bodyPr wrap="square" rtlCol="0">
            <a:spAutoFit/>
          </a:bodyPr>
          <a:lstStyle/>
          <a:p>
            <a:r>
              <a:rPr lang="fr-FR" sz="1200" dirty="0"/>
              <a:t>Publication de la première version du </a:t>
            </a:r>
            <a:r>
              <a:rPr lang="fr-FR" sz="1200" dirty="0" err="1"/>
              <a:t>language</a:t>
            </a:r>
            <a:r>
              <a:rPr lang="fr-FR" sz="1200" dirty="0"/>
              <a:t> HTML</a:t>
            </a:r>
          </a:p>
        </p:txBody>
      </p:sp>
      <p:sp>
        <p:nvSpPr>
          <p:cNvPr id="18" name="ZoneTexte 17">
            <a:extLst>
              <a:ext uri="{FF2B5EF4-FFF2-40B4-BE49-F238E27FC236}">
                <a16:creationId xmlns:a16="http://schemas.microsoft.com/office/drawing/2014/main" id="{50976B67-435B-E5DA-6883-3CAAAC9B7770}"/>
              </a:ext>
            </a:extLst>
          </p:cNvPr>
          <p:cNvSpPr txBox="1"/>
          <p:nvPr/>
        </p:nvSpPr>
        <p:spPr>
          <a:xfrm>
            <a:off x="4214191" y="4207568"/>
            <a:ext cx="1007157" cy="1938992"/>
          </a:xfrm>
          <a:prstGeom prst="rect">
            <a:avLst/>
          </a:prstGeom>
          <a:noFill/>
        </p:spPr>
        <p:txBody>
          <a:bodyPr wrap="square" rtlCol="0">
            <a:spAutoFit/>
          </a:bodyPr>
          <a:lstStyle/>
          <a:p>
            <a:r>
              <a:rPr lang="fr-FR" sz="1200" dirty="0"/>
              <a:t>Lancement de NCSA </a:t>
            </a:r>
            <a:r>
              <a:rPr lang="fr-FR" sz="1200" dirty="0" err="1"/>
              <a:t>mosaïc</a:t>
            </a:r>
            <a:r>
              <a:rPr lang="fr-FR" sz="1200" dirty="0"/>
              <a:t>, le premier navigateur a interface graphique qui a popularisé le web</a:t>
            </a:r>
          </a:p>
        </p:txBody>
      </p:sp>
      <p:sp>
        <p:nvSpPr>
          <p:cNvPr id="23" name="ZoneTexte 22">
            <a:extLst>
              <a:ext uri="{FF2B5EF4-FFF2-40B4-BE49-F238E27FC236}">
                <a16:creationId xmlns:a16="http://schemas.microsoft.com/office/drawing/2014/main" id="{25A7AAA9-509F-54F2-C0F4-35085C1F72E7}"/>
              </a:ext>
            </a:extLst>
          </p:cNvPr>
          <p:cNvSpPr txBox="1"/>
          <p:nvPr/>
        </p:nvSpPr>
        <p:spPr>
          <a:xfrm>
            <a:off x="5526157" y="1378656"/>
            <a:ext cx="989488" cy="1015663"/>
          </a:xfrm>
          <a:prstGeom prst="rect">
            <a:avLst/>
          </a:prstGeom>
          <a:noFill/>
        </p:spPr>
        <p:txBody>
          <a:bodyPr wrap="square" rtlCol="0">
            <a:spAutoFit/>
          </a:bodyPr>
          <a:lstStyle/>
          <a:p>
            <a:r>
              <a:rPr lang="fr-FR" sz="1200" dirty="0"/>
              <a:t>Premier achat en ligne sécurisé au monde </a:t>
            </a:r>
          </a:p>
        </p:txBody>
      </p:sp>
      <p:sp>
        <p:nvSpPr>
          <p:cNvPr id="27" name="ZoneTexte 26">
            <a:extLst>
              <a:ext uri="{FF2B5EF4-FFF2-40B4-BE49-F238E27FC236}">
                <a16:creationId xmlns:a16="http://schemas.microsoft.com/office/drawing/2014/main" id="{A118DBC7-6499-AE9D-FDB7-26D384424E99}"/>
              </a:ext>
            </a:extLst>
          </p:cNvPr>
          <p:cNvSpPr txBox="1"/>
          <p:nvPr/>
        </p:nvSpPr>
        <p:spPr>
          <a:xfrm>
            <a:off x="6913218" y="4692951"/>
            <a:ext cx="940902" cy="830997"/>
          </a:xfrm>
          <a:prstGeom prst="rect">
            <a:avLst/>
          </a:prstGeom>
          <a:noFill/>
        </p:spPr>
        <p:txBody>
          <a:bodyPr wrap="square" rtlCol="0">
            <a:spAutoFit/>
          </a:bodyPr>
          <a:lstStyle/>
          <a:p>
            <a:r>
              <a:rPr lang="fr-FR" sz="1200" dirty="0"/>
              <a:t>Le </a:t>
            </a:r>
            <a:r>
              <a:rPr lang="fr-FR" sz="1200" dirty="0" err="1"/>
              <a:t>language</a:t>
            </a:r>
            <a:r>
              <a:rPr lang="fr-FR" sz="1200" dirty="0"/>
              <a:t> HTML 5 est adopté</a:t>
            </a:r>
          </a:p>
        </p:txBody>
      </p:sp>
      <p:sp>
        <p:nvSpPr>
          <p:cNvPr id="31" name="ZoneTexte 30">
            <a:extLst>
              <a:ext uri="{FF2B5EF4-FFF2-40B4-BE49-F238E27FC236}">
                <a16:creationId xmlns:a16="http://schemas.microsoft.com/office/drawing/2014/main" id="{9D07C19A-DAA1-5DD5-0B16-F65875349076}"/>
              </a:ext>
            </a:extLst>
          </p:cNvPr>
          <p:cNvSpPr txBox="1"/>
          <p:nvPr/>
        </p:nvSpPr>
        <p:spPr>
          <a:xfrm>
            <a:off x="8273778" y="1700260"/>
            <a:ext cx="925436" cy="646331"/>
          </a:xfrm>
          <a:prstGeom prst="rect">
            <a:avLst/>
          </a:prstGeom>
          <a:noFill/>
        </p:spPr>
        <p:txBody>
          <a:bodyPr wrap="square" rtlCol="0">
            <a:spAutoFit/>
          </a:bodyPr>
          <a:lstStyle/>
          <a:p>
            <a:r>
              <a:rPr lang="fr-FR" sz="1200" dirty="0"/>
              <a:t>Il existe 1 milliard de sites web</a:t>
            </a:r>
          </a:p>
        </p:txBody>
      </p:sp>
      <p:sp>
        <p:nvSpPr>
          <p:cNvPr id="37" name="ZoneTexte 36">
            <a:extLst>
              <a:ext uri="{FF2B5EF4-FFF2-40B4-BE49-F238E27FC236}">
                <a16:creationId xmlns:a16="http://schemas.microsoft.com/office/drawing/2014/main" id="{13E96F50-E307-FFAE-3560-722976EC1939}"/>
              </a:ext>
            </a:extLst>
          </p:cNvPr>
          <p:cNvSpPr txBox="1"/>
          <p:nvPr/>
        </p:nvSpPr>
        <p:spPr>
          <a:xfrm>
            <a:off x="9592373" y="4231286"/>
            <a:ext cx="989485" cy="1754326"/>
          </a:xfrm>
          <a:prstGeom prst="rect">
            <a:avLst/>
          </a:prstGeom>
          <a:noFill/>
        </p:spPr>
        <p:txBody>
          <a:bodyPr wrap="square" rtlCol="0">
            <a:spAutoFit/>
          </a:bodyPr>
          <a:lstStyle/>
          <a:p>
            <a:r>
              <a:rPr lang="fr-FR" sz="1200" dirty="0"/>
              <a:t>Entrer en vigueur du PGPD en Europe pour mieux protéger la vie privée des utilisateurs</a:t>
            </a:r>
          </a:p>
        </p:txBody>
      </p:sp>
      <p:sp>
        <p:nvSpPr>
          <p:cNvPr id="42" name="ZoneTexte 41">
            <a:extLst>
              <a:ext uri="{FF2B5EF4-FFF2-40B4-BE49-F238E27FC236}">
                <a16:creationId xmlns:a16="http://schemas.microsoft.com/office/drawing/2014/main" id="{55C0003A-F04C-9443-5DB2-8A1F99066F56}"/>
              </a:ext>
            </a:extLst>
          </p:cNvPr>
          <p:cNvSpPr txBox="1"/>
          <p:nvPr/>
        </p:nvSpPr>
        <p:spPr>
          <a:xfrm>
            <a:off x="10768240" y="1152886"/>
            <a:ext cx="1064588" cy="1569660"/>
          </a:xfrm>
          <a:prstGeom prst="rect">
            <a:avLst/>
          </a:prstGeom>
          <a:noFill/>
        </p:spPr>
        <p:txBody>
          <a:bodyPr wrap="square" rtlCol="0">
            <a:spAutoFit/>
          </a:bodyPr>
          <a:lstStyle/>
          <a:p>
            <a:r>
              <a:rPr lang="fr-FR" sz="1200" dirty="0"/>
              <a:t>Le cloud </a:t>
            </a:r>
            <a:r>
              <a:rPr lang="fr-FR" sz="1200" dirty="0" err="1"/>
              <a:t>computing</a:t>
            </a:r>
            <a:r>
              <a:rPr lang="fr-FR" sz="1200" dirty="0"/>
              <a:t> et les usages en ligne (télétravail) se généralisent fortement</a:t>
            </a:r>
          </a:p>
        </p:txBody>
      </p:sp>
      <p:graphicFrame>
        <p:nvGraphicFramePr>
          <p:cNvPr id="46" name="Diagramme 3">
            <a:extLst>
              <a:ext uri="{FF2B5EF4-FFF2-40B4-BE49-F238E27FC236}">
                <a16:creationId xmlns:a16="http://schemas.microsoft.com/office/drawing/2014/main" id="{9A5D1A26-A988-CEBC-A79F-926B831CF99C}"/>
              </a:ext>
            </a:extLst>
          </p:cNvPr>
          <p:cNvGraphicFramePr/>
          <p:nvPr>
            <p:extLst>
              <p:ext uri="{D42A27DB-BD31-4B8C-83A1-F6EECF244321}">
                <p14:modId xmlns:p14="http://schemas.microsoft.com/office/powerpoint/2010/main" val="2947853683"/>
              </p:ext>
            </p:extLst>
          </p:nvPr>
        </p:nvGraphicFramePr>
        <p:xfrm>
          <a:off x="136935" y="1334052"/>
          <a:ext cx="11767931" cy="42848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8055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E4143-61C0-CC3E-0837-FDAA73813C6F}"/>
            </a:ext>
          </a:extLst>
        </p:cNvPr>
        <p:cNvGrpSpPr/>
        <p:nvPr/>
      </p:nvGrpSpPr>
      <p:grpSpPr>
        <a:xfrm>
          <a:off x="0" y="0"/>
          <a:ext cx="0" cy="0"/>
          <a:chOff x="0" y="0"/>
          <a:chExt cx="0" cy="0"/>
        </a:xfrm>
      </p:grpSpPr>
      <p:graphicFrame>
        <p:nvGraphicFramePr>
          <p:cNvPr id="4" name="Diagramme 3">
            <a:extLst>
              <a:ext uri="{FF2B5EF4-FFF2-40B4-BE49-F238E27FC236}">
                <a16:creationId xmlns:a16="http://schemas.microsoft.com/office/drawing/2014/main" id="{482DA498-3934-3868-A8B3-4A1B27D079AE}"/>
              </a:ext>
            </a:extLst>
          </p:cNvPr>
          <p:cNvGraphicFramePr/>
          <p:nvPr/>
        </p:nvGraphicFramePr>
        <p:xfrm>
          <a:off x="114852" y="1334052"/>
          <a:ext cx="11767931" cy="42848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ZoneTexte 4">
            <a:extLst>
              <a:ext uri="{FF2B5EF4-FFF2-40B4-BE49-F238E27FC236}">
                <a16:creationId xmlns:a16="http://schemas.microsoft.com/office/drawing/2014/main" id="{2A4E1B17-C668-99C9-F167-0EAC3C2329ED}"/>
              </a:ext>
            </a:extLst>
          </p:cNvPr>
          <p:cNvSpPr txBox="1"/>
          <p:nvPr/>
        </p:nvSpPr>
        <p:spPr>
          <a:xfrm>
            <a:off x="70678" y="1470990"/>
            <a:ext cx="1157357" cy="1015663"/>
          </a:xfrm>
          <a:prstGeom prst="rect">
            <a:avLst/>
          </a:prstGeom>
          <a:noFill/>
        </p:spPr>
        <p:txBody>
          <a:bodyPr wrap="square" rtlCol="0">
            <a:spAutoFit/>
          </a:bodyPr>
          <a:lstStyle/>
          <a:p>
            <a:r>
              <a:rPr lang="fr-FR" sz="1200" dirty="0"/>
              <a:t>ARPANET est crée, le premier réseau expérimentale</a:t>
            </a:r>
          </a:p>
        </p:txBody>
      </p:sp>
      <p:cxnSp>
        <p:nvCxnSpPr>
          <p:cNvPr id="7" name="Connecteur droit 6">
            <a:extLst>
              <a:ext uri="{FF2B5EF4-FFF2-40B4-BE49-F238E27FC236}">
                <a16:creationId xmlns:a16="http://schemas.microsoft.com/office/drawing/2014/main" id="{2F3B62B3-EA0B-1FF6-4846-91304EA88286}"/>
              </a:ext>
            </a:extLst>
          </p:cNvPr>
          <p:cNvCxnSpPr>
            <a:cxnSpLocks/>
          </p:cNvCxnSpPr>
          <p:nvPr/>
        </p:nvCxnSpPr>
        <p:spPr>
          <a:xfrm>
            <a:off x="600766" y="2486653"/>
            <a:ext cx="0" cy="1038087"/>
          </a:xfrm>
          <a:prstGeom prst="line">
            <a:avLst/>
          </a:prstGeom>
        </p:spPr>
        <p:style>
          <a:lnRef idx="2">
            <a:schemeClr val="accent1"/>
          </a:lnRef>
          <a:fillRef idx="0">
            <a:schemeClr val="accent1"/>
          </a:fillRef>
          <a:effectRef idx="1">
            <a:schemeClr val="accent1"/>
          </a:effectRef>
          <a:fontRef idx="minor">
            <a:schemeClr val="tx1"/>
          </a:fontRef>
        </p:style>
      </p:cxnSp>
      <p:sp>
        <p:nvSpPr>
          <p:cNvPr id="9" name="ZoneTexte 8">
            <a:extLst>
              <a:ext uri="{FF2B5EF4-FFF2-40B4-BE49-F238E27FC236}">
                <a16:creationId xmlns:a16="http://schemas.microsoft.com/office/drawing/2014/main" id="{B20C5A6A-851E-1081-73D3-8C8EF75F71E0}"/>
              </a:ext>
            </a:extLst>
          </p:cNvPr>
          <p:cNvSpPr txBox="1"/>
          <p:nvPr/>
        </p:nvSpPr>
        <p:spPr>
          <a:xfrm>
            <a:off x="1479826" y="4409759"/>
            <a:ext cx="1007163" cy="1015663"/>
          </a:xfrm>
          <a:prstGeom prst="rect">
            <a:avLst/>
          </a:prstGeom>
          <a:noFill/>
        </p:spPr>
        <p:txBody>
          <a:bodyPr wrap="square" rtlCol="0">
            <a:spAutoFit/>
          </a:bodyPr>
          <a:lstStyle/>
          <a:p>
            <a:r>
              <a:rPr lang="fr-FR" sz="1200" dirty="0"/>
              <a:t>Tim Bernes-Lee invente le World Wide Web (WWW)</a:t>
            </a:r>
          </a:p>
        </p:txBody>
      </p:sp>
      <p:cxnSp>
        <p:nvCxnSpPr>
          <p:cNvPr id="10" name="Connecteur droit 9">
            <a:extLst>
              <a:ext uri="{FF2B5EF4-FFF2-40B4-BE49-F238E27FC236}">
                <a16:creationId xmlns:a16="http://schemas.microsoft.com/office/drawing/2014/main" id="{A77A6570-49E6-B9EB-F872-A5A7DD8AC4F1}"/>
              </a:ext>
            </a:extLst>
          </p:cNvPr>
          <p:cNvCxnSpPr>
            <a:cxnSpLocks/>
          </p:cNvCxnSpPr>
          <p:nvPr/>
        </p:nvCxnSpPr>
        <p:spPr>
          <a:xfrm>
            <a:off x="587514" y="2486653"/>
            <a:ext cx="0" cy="1038087"/>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Connecteur droit 11">
            <a:extLst>
              <a:ext uri="{FF2B5EF4-FFF2-40B4-BE49-F238E27FC236}">
                <a16:creationId xmlns:a16="http://schemas.microsoft.com/office/drawing/2014/main" id="{7A9FC319-DCA4-538C-1BF4-95C35EE08CBC}"/>
              </a:ext>
            </a:extLst>
          </p:cNvPr>
          <p:cNvCxnSpPr>
            <a:cxnSpLocks/>
          </p:cNvCxnSpPr>
          <p:nvPr/>
        </p:nvCxnSpPr>
        <p:spPr>
          <a:xfrm>
            <a:off x="1939236" y="3211444"/>
            <a:ext cx="0" cy="1161774"/>
          </a:xfrm>
          <a:prstGeom prst="line">
            <a:avLst/>
          </a:prstGeom>
        </p:spPr>
        <p:style>
          <a:lnRef idx="2">
            <a:schemeClr val="accent1"/>
          </a:lnRef>
          <a:fillRef idx="0">
            <a:schemeClr val="accent1"/>
          </a:fillRef>
          <a:effectRef idx="1">
            <a:schemeClr val="accent1"/>
          </a:effectRef>
          <a:fontRef idx="minor">
            <a:schemeClr val="tx1"/>
          </a:fontRef>
        </p:style>
      </p:cxnSp>
      <p:sp>
        <p:nvSpPr>
          <p:cNvPr id="14" name="ZoneTexte 13">
            <a:extLst>
              <a:ext uri="{FF2B5EF4-FFF2-40B4-BE49-F238E27FC236}">
                <a16:creationId xmlns:a16="http://schemas.microsoft.com/office/drawing/2014/main" id="{261FC6E3-80FA-5E8B-A378-E64AFA6180DE}"/>
              </a:ext>
            </a:extLst>
          </p:cNvPr>
          <p:cNvSpPr txBox="1"/>
          <p:nvPr/>
        </p:nvSpPr>
        <p:spPr>
          <a:xfrm>
            <a:off x="2849221" y="1378656"/>
            <a:ext cx="989488" cy="1200329"/>
          </a:xfrm>
          <a:prstGeom prst="rect">
            <a:avLst/>
          </a:prstGeom>
          <a:noFill/>
        </p:spPr>
        <p:txBody>
          <a:bodyPr wrap="square" rtlCol="0">
            <a:spAutoFit/>
          </a:bodyPr>
          <a:lstStyle/>
          <a:p>
            <a:r>
              <a:rPr lang="fr-FR" sz="1200" dirty="0"/>
              <a:t>Publication de la première version du </a:t>
            </a:r>
            <a:r>
              <a:rPr lang="fr-FR" sz="1200" dirty="0" err="1"/>
              <a:t>language</a:t>
            </a:r>
            <a:r>
              <a:rPr lang="fr-FR" sz="1200" dirty="0"/>
              <a:t> HTML</a:t>
            </a:r>
          </a:p>
        </p:txBody>
      </p:sp>
      <p:cxnSp>
        <p:nvCxnSpPr>
          <p:cNvPr id="16" name="Connecteur droit 15">
            <a:extLst>
              <a:ext uri="{FF2B5EF4-FFF2-40B4-BE49-F238E27FC236}">
                <a16:creationId xmlns:a16="http://schemas.microsoft.com/office/drawing/2014/main" id="{C12DC06E-A0B1-14D8-EC30-E0FFC5979A6C}"/>
              </a:ext>
            </a:extLst>
          </p:cNvPr>
          <p:cNvCxnSpPr>
            <a:cxnSpLocks/>
          </p:cNvCxnSpPr>
          <p:nvPr/>
        </p:nvCxnSpPr>
        <p:spPr>
          <a:xfrm>
            <a:off x="3299791" y="2578985"/>
            <a:ext cx="0" cy="1140458"/>
          </a:xfrm>
          <a:prstGeom prst="line">
            <a:avLst/>
          </a:prstGeom>
        </p:spPr>
        <p:style>
          <a:lnRef idx="2">
            <a:schemeClr val="accent1"/>
          </a:lnRef>
          <a:fillRef idx="0">
            <a:schemeClr val="accent1"/>
          </a:fillRef>
          <a:effectRef idx="1">
            <a:schemeClr val="accent1"/>
          </a:effectRef>
          <a:fontRef idx="minor">
            <a:schemeClr val="tx1"/>
          </a:fontRef>
        </p:style>
      </p:cxnSp>
      <p:sp>
        <p:nvSpPr>
          <p:cNvPr id="18" name="ZoneTexte 17">
            <a:extLst>
              <a:ext uri="{FF2B5EF4-FFF2-40B4-BE49-F238E27FC236}">
                <a16:creationId xmlns:a16="http://schemas.microsoft.com/office/drawing/2014/main" id="{A25D07DE-A528-F289-362A-12BEAA789BA2}"/>
              </a:ext>
            </a:extLst>
          </p:cNvPr>
          <p:cNvSpPr txBox="1"/>
          <p:nvPr/>
        </p:nvSpPr>
        <p:spPr>
          <a:xfrm>
            <a:off x="4214191" y="4207568"/>
            <a:ext cx="1007157" cy="1938992"/>
          </a:xfrm>
          <a:prstGeom prst="rect">
            <a:avLst/>
          </a:prstGeom>
          <a:noFill/>
        </p:spPr>
        <p:txBody>
          <a:bodyPr wrap="square" rtlCol="0">
            <a:spAutoFit/>
          </a:bodyPr>
          <a:lstStyle/>
          <a:p>
            <a:r>
              <a:rPr lang="fr-FR" sz="1200" dirty="0"/>
              <a:t>Lancement de NCSA </a:t>
            </a:r>
            <a:r>
              <a:rPr lang="fr-FR" sz="1200" dirty="0" err="1"/>
              <a:t>mosaïc</a:t>
            </a:r>
            <a:r>
              <a:rPr lang="fr-FR" sz="1200" dirty="0"/>
              <a:t>, le premier navigateur a interface graphique qui a popularisé le web</a:t>
            </a:r>
          </a:p>
        </p:txBody>
      </p:sp>
      <p:cxnSp>
        <p:nvCxnSpPr>
          <p:cNvPr id="20" name="Connecteur droit 19">
            <a:extLst>
              <a:ext uri="{FF2B5EF4-FFF2-40B4-BE49-F238E27FC236}">
                <a16:creationId xmlns:a16="http://schemas.microsoft.com/office/drawing/2014/main" id="{57E2B9EE-B5B6-D510-8651-033A147D738F}"/>
              </a:ext>
            </a:extLst>
          </p:cNvPr>
          <p:cNvCxnSpPr>
            <a:cxnSpLocks/>
          </p:cNvCxnSpPr>
          <p:nvPr/>
        </p:nvCxnSpPr>
        <p:spPr>
          <a:xfrm>
            <a:off x="4655930" y="3259099"/>
            <a:ext cx="0" cy="920687"/>
          </a:xfrm>
          <a:prstGeom prst="line">
            <a:avLst/>
          </a:prstGeom>
        </p:spPr>
        <p:style>
          <a:lnRef idx="2">
            <a:schemeClr val="accent1"/>
          </a:lnRef>
          <a:fillRef idx="0">
            <a:schemeClr val="accent1"/>
          </a:fillRef>
          <a:effectRef idx="1">
            <a:schemeClr val="accent1"/>
          </a:effectRef>
          <a:fontRef idx="minor">
            <a:schemeClr val="tx1"/>
          </a:fontRef>
        </p:style>
      </p:cxnSp>
      <p:sp>
        <p:nvSpPr>
          <p:cNvPr id="23" name="ZoneTexte 22">
            <a:extLst>
              <a:ext uri="{FF2B5EF4-FFF2-40B4-BE49-F238E27FC236}">
                <a16:creationId xmlns:a16="http://schemas.microsoft.com/office/drawing/2014/main" id="{787DBAD3-2F9E-AEB5-8FF3-4B1695B5E2CA}"/>
              </a:ext>
            </a:extLst>
          </p:cNvPr>
          <p:cNvSpPr txBox="1"/>
          <p:nvPr/>
        </p:nvSpPr>
        <p:spPr>
          <a:xfrm>
            <a:off x="5526157" y="1378656"/>
            <a:ext cx="989488" cy="1015663"/>
          </a:xfrm>
          <a:prstGeom prst="rect">
            <a:avLst/>
          </a:prstGeom>
          <a:noFill/>
        </p:spPr>
        <p:txBody>
          <a:bodyPr wrap="square" rtlCol="0">
            <a:spAutoFit/>
          </a:bodyPr>
          <a:lstStyle/>
          <a:p>
            <a:r>
              <a:rPr lang="fr-FR" sz="1200" dirty="0"/>
              <a:t>Premier achat en ligne sécurisé au monde </a:t>
            </a:r>
          </a:p>
        </p:txBody>
      </p:sp>
      <p:cxnSp>
        <p:nvCxnSpPr>
          <p:cNvPr id="25" name="Connecteur droit 24">
            <a:extLst>
              <a:ext uri="{FF2B5EF4-FFF2-40B4-BE49-F238E27FC236}">
                <a16:creationId xmlns:a16="http://schemas.microsoft.com/office/drawing/2014/main" id="{807DCBF9-DEF0-DA13-4DB3-6EFB86F1C890}"/>
              </a:ext>
            </a:extLst>
          </p:cNvPr>
          <p:cNvCxnSpPr>
            <a:cxnSpLocks/>
          </p:cNvCxnSpPr>
          <p:nvPr/>
        </p:nvCxnSpPr>
        <p:spPr>
          <a:xfrm>
            <a:off x="5976730" y="2486653"/>
            <a:ext cx="22086" cy="1201530"/>
          </a:xfrm>
          <a:prstGeom prst="line">
            <a:avLst/>
          </a:prstGeom>
        </p:spPr>
        <p:style>
          <a:lnRef idx="2">
            <a:schemeClr val="accent1"/>
          </a:lnRef>
          <a:fillRef idx="0">
            <a:schemeClr val="accent1"/>
          </a:fillRef>
          <a:effectRef idx="1">
            <a:schemeClr val="accent1"/>
          </a:effectRef>
          <a:fontRef idx="minor">
            <a:schemeClr val="tx1"/>
          </a:fontRef>
        </p:style>
      </p:cxnSp>
      <p:sp>
        <p:nvSpPr>
          <p:cNvPr id="27" name="ZoneTexte 26">
            <a:extLst>
              <a:ext uri="{FF2B5EF4-FFF2-40B4-BE49-F238E27FC236}">
                <a16:creationId xmlns:a16="http://schemas.microsoft.com/office/drawing/2014/main" id="{65D60448-8D27-3303-7E93-D98238FF9CF2}"/>
              </a:ext>
            </a:extLst>
          </p:cNvPr>
          <p:cNvSpPr txBox="1"/>
          <p:nvPr/>
        </p:nvSpPr>
        <p:spPr>
          <a:xfrm>
            <a:off x="6913218" y="4692951"/>
            <a:ext cx="940902" cy="830997"/>
          </a:xfrm>
          <a:prstGeom prst="rect">
            <a:avLst/>
          </a:prstGeom>
          <a:noFill/>
        </p:spPr>
        <p:txBody>
          <a:bodyPr wrap="square" rtlCol="0">
            <a:spAutoFit/>
          </a:bodyPr>
          <a:lstStyle/>
          <a:p>
            <a:r>
              <a:rPr lang="fr-FR" sz="1200" dirty="0"/>
              <a:t>Le </a:t>
            </a:r>
            <a:r>
              <a:rPr lang="fr-FR" sz="1200" dirty="0" err="1"/>
              <a:t>language</a:t>
            </a:r>
            <a:r>
              <a:rPr lang="fr-FR" sz="1200" dirty="0"/>
              <a:t> HTML 5 est adopté</a:t>
            </a:r>
          </a:p>
        </p:txBody>
      </p:sp>
      <p:cxnSp>
        <p:nvCxnSpPr>
          <p:cNvPr id="29" name="Connecteur droit 28">
            <a:extLst>
              <a:ext uri="{FF2B5EF4-FFF2-40B4-BE49-F238E27FC236}">
                <a16:creationId xmlns:a16="http://schemas.microsoft.com/office/drawing/2014/main" id="{7224B40D-D48D-E8ED-9A36-C6BA3292F0B4}"/>
              </a:ext>
            </a:extLst>
          </p:cNvPr>
          <p:cNvCxnSpPr>
            <a:cxnSpLocks/>
          </p:cNvCxnSpPr>
          <p:nvPr/>
        </p:nvCxnSpPr>
        <p:spPr>
          <a:xfrm>
            <a:off x="7383669" y="3348789"/>
            <a:ext cx="0" cy="1344162"/>
          </a:xfrm>
          <a:prstGeom prst="line">
            <a:avLst/>
          </a:prstGeom>
        </p:spPr>
        <p:style>
          <a:lnRef idx="2">
            <a:schemeClr val="accent1"/>
          </a:lnRef>
          <a:fillRef idx="0">
            <a:schemeClr val="accent1"/>
          </a:fillRef>
          <a:effectRef idx="1">
            <a:schemeClr val="accent1"/>
          </a:effectRef>
          <a:fontRef idx="minor">
            <a:schemeClr val="tx1"/>
          </a:fontRef>
        </p:style>
      </p:cxnSp>
      <p:sp>
        <p:nvSpPr>
          <p:cNvPr id="31" name="ZoneTexte 30">
            <a:extLst>
              <a:ext uri="{FF2B5EF4-FFF2-40B4-BE49-F238E27FC236}">
                <a16:creationId xmlns:a16="http://schemas.microsoft.com/office/drawing/2014/main" id="{F1906AC6-C674-033E-9F8B-7DCF7AD11FB1}"/>
              </a:ext>
            </a:extLst>
          </p:cNvPr>
          <p:cNvSpPr txBox="1"/>
          <p:nvPr/>
        </p:nvSpPr>
        <p:spPr>
          <a:xfrm>
            <a:off x="8273778" y="1700260"/>
            <a:ext cx="925436" cy="646331"/>
          </a:xfrm>
          <a:prstGeom prst="rect">
            <a:avLst/>
          </a:prstGeom>
          <a:noFill/>
        </p:spPr>
        <p:txBody>
          <a:bodyPr wrap="square" rtlCol="0">
            <a:spAutoFit/>
          </a:bodyPr>
          <a:lstStyle/>
          <a:p>
            <a:r>
              <a:rPr lang="fr-FR" sz="1200" dirty="0"/>
              <a:t>Il existe 1 milliard de sites web</a:t>
            </a:r>
          </a:p>
        </p:txBody>
      </p:sp>
      <p:cxnSp>
        <p:nvCxnSpPr>
          <p:cNvPr id="33" name="Connecteur droit 32">
            <a:extLst>
              <a:ext uri="{FF2B5EF4-FFF2-40B4-BE49-F238E27FC236}">
                <a16:creationId xmlns:a16="http://schemas.microsoft.com/office/drawing/2014/main" id="{0521CEC2-F952-55BA-7C35-6969667894BA}"/>
              </a:ext>
            </a:extLst>
          </p:cNvPr>
          <p:cNvCxnSpPr>
            <a:cxnSpLocks/>
          </p:cNvCxnSpPr>
          <p:nvPr/>
        </p:nvCxnSpPr>
        <p:spPr>
          <a:xfrm>
            <a:off x="8675754" y="2394319"/>
            <a:ext cx="41963" cy="1342455"/>
          </a:xfrm>
          <a:prstGeom prst="line">
            <a:avLst/>
          </a:prstGeom>
        </p:spPr>
        <p:style>
          <a:lnRef idx="2">
            <a:schemeClr val="accent1"/>
          </a:lnRef>
          <a:fillRef idx="0">
            <a:schemeClr val="accent1"/>
          </a:fillRef>
          <a:effectRef idx="1">
            <a:schemeClr val="accent1"/>
          </a:effectRef>
          <a:fontRef idx="minor">
            <a:schemeClr val="tx1"/>
          </a:fontRef>
        </p:style>
      </p:cxnSp>
      <p:sp>
        <p:nvSpPr>
          <p:cNvPr id="37" name="ZoneTexte 36">
            <a:extLst>
              <a:ext uri="{FF2B5EF4-FFF2-40B4-BE49-F238E27FC236}">
                <a16:creationId xmlns:a16="http://schemas.microsoft.com/office/drawing/2014/main" id="{DF930F67-A95A-DA57-48FD-E9D80BF48F15}"/>
              </a:ext>
            </a:extLst>
          </p:cNvPr>
          <p:cNvSpPr txBox="1"/>
          <p:nvPr/>
        </p:nvSpPr>
        <p:spPr>
          <a:xfrm>
            <a:off x="9592373" y="4231286"/>
            <a:ext cx="989485" cy="1754326"/>
          </a:xfrm>
          <a:prstGeom prst="rect">
            <a:avLst/>
          </a:prstGeom>
          <a:noFill/>
        </p:spPr>
        <p:txBody>
          <a:bodyPr wrap="square" rtlCol="0">
            <a:spAutoFit/>
          </a:bodyPr>
          <a:lstStyle/>
          <a:p>
            <a:r>
              <a:rPr lang="fr-FR" sz="1200" dirty="0"/>
              <a:t>Entrer en vigueur du PGPD en Europe pour mieux protéger la vie privée des utilisateurs</a:t>
            </a:r>
          </a:p>
        </p:txBody>
      </p:sp>
      <p:cxnSp>
        <p:nvCxnSpPr>
          <p:cNvPr id="39" name="Connecteur droit 38">
            <a:extLst>
              <a:ext uri="{FF2B5EF4-FFF2-40B4-BE49-F238E27FC236}">
                <a16:creationId xmlns:a16="http://schemas.microsoft.com/office/drawing/2014/main" id="{16A313D2-3E77-2EE6-5219-1569C2FFCC43}"/>
              </a:ext>
            </a:extLst>
          </p:cNvPr>
          <p:cNvCxnSpPr>
            <a:cxnSpLocks/>
          </p:cNvCxnSpPr>
          <p:nvPr/>
        </p:nvCxnSpPr>
        <p:spPr>
          <a:xfrm>
            <a:off x="10051771" y="3259099"/>
            <a:ext cx="0" cy="1012518"/>
          </a:xfrm>
          <a:prstGeom prst="line">
            <a:avLst/>
          </a:prstGeom>
        </p:spPr>
        <p:style>
          <a:lnRef idx="2">
            <a:schemeClr val="accent1"/>
          </a:lnRef>
          <a:fillRef idx="0">
            <a:schemeClr val="accent1"/>
          </a:fillRef>
          <a:effectRef idx="1">
            <a:schemeClr val="accent1"/>
          </a:effectRef>
          <a:fontRef idx="minor">
            <a:schemeClr val="tx1"/>
          </a:fontRef>
        </p:style>
      </p:cxnSp>
      <p:sp>
        <p:nvSpPr>
          <p:cNvPr id="42" name="ZoneTexte 41">
            <a:extLst>
              <a:ext uri="{FF2B5EF4-FFF2-40B4-BE49-F238E27FC236}">
                <a16:creationId xmlns:a16="http://schemas.microsoft.com/office/drawing/2014/main" id="{1EEED4E8-B85D-6378-6810-D1C57AEF6A27}"/>
              </a:ext>
            </a:extLst>
          </p:cNvPr>
          <p:cNvSpPr txBox="1"/>
          <p:nvPr/>
        </p:nvSpPr>
        <p:spPr>
          <a:xfrm>
            <a:off x="10862369" y="4271617"/>
            <a:ext cx="1064588" cy="1569660"/>
          </a:xfrm>
          <a:prstGeom prst="rect">
            <a:avLst/>
          </a:prstGeom>
          <a:noFill/>
        </p:spPr>
        <p:txBody>
          <a:bodyPr wrap="square" rtlCol="0">
            <a:spAutoFit/>
          </a:bodyPr>
          <a:lstStyle/>
          <a:p>
            <a:r>
              <a:rPr lang="fr-FR" sz="1200" dirty="0"/>
              <a:t>Le cloud </a:t>
            </a:r>
            <a:r>
              <a:rPr lang="fr-FR" sz="1200" dirty="0" err="1"/>
              <a:t>computing</a:t>
            </a:r>
            <a:r>
              <a:rPr lang="fr-FR" sz="1200" dirty="0"/>
              <a:t> et les usages en ligne (télétravail) se généralisent fortement</a:t>
            </a:r>
          </a:p>
        </p:txBody>
      </p:sp>
      <p:cxnSp>
        <p:nvCxnSpPr>
          <p:cNvPr id="44" name="Connecteur droit 43">
            <a:extLst>
              <a:ext uri="{FF2B5EF4-FFF2-40B4-BE49-F238E27FC236}">
                <a16:creationId xmlns:a16="http://schemas.microsoft.com/office/drawing/2014/main" id="{C3E55568-C9B0-4709-0DA0-ADFF9692675D}"/>
              </a:ext>
            </a:extLst>
          </p:cNvPr>
          <p:cNvCxnSpPr>
            <a:cxnSpLocks/>
          </p:cNvCxnSpPr>
          <p:nvPr/>
        </p:nvCxnSpPr>
        <p:spPr>
          <a:xfrm>
            <a:off x="11394663" y="3259099"/>
            <a:ext cx="0" cy="103844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9016772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52</TotalTime>
  <Words>202</Words>
  <Application>Microsoft Office PowerPoint</Application>
  <PresentationFormat>Grand écran</PresentationFormat>
  <Paragraphs>38</Paragraphs>
  <Slides>2</Slides>
  <Notes>2</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Aptos</vt:lpstr>
      <vt:lpstr>Aptos Display</vt:lpstr>
      <vt:lpstr>Arial</vt:lpstr>
      <vt:lpstr>Thème Office</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Caroline Parent-Gros</dc:creator>
  <cp:lastModifiedBy>Caroline Parent-Gros</cp:lastModifiedBy>
  <cp:revision>2</cp:revision>
  <dcterms:created xsi:type="dcterms:W3CDTF">2025-10-12T08:35:44Z</dcterms:created>
  <dcterms:modified xsi:type="dcterms:W3CDTF">2025-10-12T09:27:57Z</dcterms:modified>
</cp:coreProperties>
</file>