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147" d="100"/>
          <a:sy n="147" d="100"/>
        </p:scale>
        <p:origin x="108"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1E33E-118A-454C-BEDD-42BB654CAAC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87AC8E-944B-4E4D-906D-98FC16764A90}">
      <dgm:prSet/>
      <dgm:spPr/>
      <dgm:t>
        <a:bodyPr/>
        <a:lstStyle/>
        <a:p>
          <a:pPr>
            <a:defRPr b="1"/>
          </a:pPr>
          <a:r>
            <a:rPr lang="fr-FR" u="sng"/>
            <a:t>Avantages :</a:t>
          </a:r>
          <a:r>
            <a:rPr lang="fr-FR"/>
            <a:t> </a:t>
          </a:r>
          <a:endParaRPr lang="en-US"/>
        </a:p>
      </dgm:t>
    </dgm:pt>
    <dgm:pt modelId="{4A3E2A10-51E1-426D-BDEE-512597E3670F}" type="parTrans" cxnId="{274CDFB9-8C49-4736-B2FC-D162B1012FDC}">
      <dgm:prSet/>
      <dgm:spPr/>
      <dgm:t>
        <a:bodyPr/>
        <a:lstStyle/>
        <a:p>
          <a:endParaRPr lang="en-US"/>
        </a:p>
      </dgm:t>
    </dgm:pt>
    <dgm:pt modelId="{2E4DA333-86FA-4BB7-82D7-2ABFE60F8436}" type="sibTrans" cxnId="{274CDFB9-8C49-4736-B2FC-D162B1012FDC}">
      <dgm:prSet/>
      <dgm:spPr/>
      <dgm:t>
        <a:bodyPr/>
        <a:lstStyle/>
        <a:p>
          <a:endParaRPr lang="en-US"/>
        </a:p>
      </dgm:t>
    </dgm:pt>
    <dgm:pt modelId="{B375F574-BAE5-4402-87A3-33AE1B3F1022}">
      <dgm:prSet custT="1"/>
      <dgm:spPr/>
      <dgm:t>
        <a:bodyPr/>
        <a:lstStyle/>
        <a:p>
          <a:r>
            <a:rPr lang="fr-FR" sz="1800" dirty="0"/>
            <a:t>Rémunération, Passion, diversité des taches, travail d’équipe, rencontrer des gens…</a:t>
          </a:r>
          <a:endParaRPr lang="en-US" sz="1800" dirty="0"/>
        </a:p>
      </dgm:t>
    </dgm:pt>
    <dgm:pt modelId="{A02D5C07-D16C-4F84-A024-17309692F35E}" type="parTrans" cxnId="{3D452700-8F46-4C4E-BCA0-FCFFFE17A2B0}">
      <dgm:prSet/>
      <dgm:spPr/>
      <dgm:t>
        <a:bodyPr/>
        <a:lstStyle/>
        <a:p>
          <a:endParaRPr lang="en-US"/>
        </a:p>
      </dgm:t>
    </dgm:pt>
    <dgm:pt modelId="{F1A69D6A-F562-4B8A-AF18-8E3340017023}" type="sibTrans" cxnId="{3D452700-8F46-4C4E-BCA0-FCFFFE17A2B0}">
      <dgm:prSet/>
      <dgm:spPr/>
      <dgm:t>
        <a:bodyPr/>
        <a:lstStyle/>
        <a:p>
          <a:endParaRPr lang="en-US"/>
        </a:p>
      </dgm:t>
    </dgm:pt>
    <dgm:pt modelId="{EAB5650E-8D54-41A7-9E85-A2FEB932F8DE}">
      <dgm:prSet/>
      <dgm:spPr/>
      <dgm:t>
        <a:bodyPr/>
        <a:lstStyle/>
        <a:p>
          <a:pPr>
            <a:defRPr b="1"/>
          </a:pPr>
          <a:r>
            <a:rPr lang="fr-FR" u="sng"/>
            <a:t>Inconvénients :</a:t>
          </a:r>
          <a:endParaRPr lang="en-US"/>
        </a:p>
      </dgm:t>
    </dgm:pt>
    <dgm:pt modelId="{17669ECB-E220-4F38-BC8E-C1FAAE07DC4B}" type="parTrans" cxnId="{9544798E-C127-419E-B45D-59F200B4411F}">
      <dgm:prSet/>
      <dgm:spPr/>
      <dgm:t>
        <a:bodyPr/>
        <a:lstStyle/>
        <a:p>
          <a:endParaRPr lang="en-US"/>
        </a:p>
      </dgm:t>
    </dgm:pt>
    <dgm:pt modelId="{6CD2D474-6784-4264-A646-F3C7F228A9AE}" type="sibTrans" cxnId="{9544798E-C127-419E-B45D-59F200B4411F}">
      <dgm:prSet/>
      <dgm:spPr/>
      <dgm:t>
        <a:bodyPr/>
        <a:lstStyle/>
        <a:p>
          <a:endParaRPr lang="en-US"/>
        </a:p>
      </dgm:t>
    </dgm:pt>
    <dgm:pt modelId="{A6035EC2-21A1-409E-B256-7313A2D375DA}">
      <dgm:prSet custT="1"/>
      <dgm:spPr/>
      <dgm:t>
        <a:bodyPr/>
        <a:lstStyle/>
        <a:p>
          <a:r>
            <a:rPr lang="fr-FR" sz="2000" dirty="0"/>
            <a:t>Horaires irréguliers, pression, compétition avec les autres maisons de ventes…</a:t>
          </a:r>
          <a:endParaRPr lang="en-US" sz="2000" dirty="0"/>
        </a:p>
      </dgm:t>
    </dgm:pt>
    <dgm:pt modelId="{A15358A9-75A4-413A-9731-32B1D41CCDC9}" type="parTrans" cxnId="{9151A7CC-2A0D-42A5-ABAF-FF268E5A1F03}">
      <dgm:prSet/>
      <dgm:spPr/>
      <dgm:t>
        <a:bodyPr/>
        <a:lstStyle/>
        <a:p>
          <a:endParaRPr lang="en-US"/>
        </a:p>
      </dgm:t>
    </dgm:pt>
    <dgm:pt modelId="{90353CE0-EA95-4BB3-AA65-AA34F00A2BFB}" type="sibTrans" cxnId="{9151A7CC-2A0D-42A5-ABAF-FF268E5A1F03}">
      <dgm:prSet/>
      <dgm:spPr/>
      <dgm:t>
        <a:bodyPr/>
        <a:lstStyle/>
        <a:p>
          <a:endParaRPr lang="en-US"/>
        </a:p>
      </dgm:t>
    </dgm:pt>
    <dgm:pt modelId="{952EC2E1-DAD9-4E90-8B4E-C069D83AC15C}" type="pres">
      <dgm:prSet presAssocID="{2321E33E-118A-454C-BEDD-42BB654CAACB}" presName="root" presStyleCnt="0">
        <dgm:presLayoutVars>
          <dgm:dir/>
          <dgm:resizeHandles val="exact"/>
        </dgm:presLayoutVars>
      </dgm:prSet>
      <dgm:spPr/>
    </dgm:pt>
    <dgm:pt modelId="{BC0ABC6B-EAC2-4488-B517-0E219813F9E6}" type="pres">
      <dgm:prSet presAssocID="{3987AC8E-944B-4E4D-906D-98FC16764A90}" presName="compNode" presStyleCnt="0"/>
      <dgm:spPr/>
    </dgm:pt>
    <dgm:pt modelId="{ED4AA9C2-9479-43E3-8D40-C8108A97DE0E}" type="pres">
      <dgm:prSet presAssocID="{3987AC8E-944B-4E4D-906D-98FC16764A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 Print"/>
        </a:ext>
      </dgm:extLst>
    </dgm:pt>
    <dgm:pt modelId="{37355B83-C505-41BF-8B6C-39876003B17F}" type="pres">
      <dgm:prSet presAssocID="{3987AC8E-944B-4E4D-906D-98FC16764A90}" presName="iconSpace" presStyleCnt="0"/>
      <dgm:spPr/>
    </dgm:pt>
    <dgm:pt modelId="{DE6A5031-3522-4437-B3BA-68DA0EE33656}" type="pres">
      <dgm:prSet presAssocID="{3987AC8E-944B-4E4D-906D-98FC16764A90}" presName="parTx" presStyleLbl="revTx" presStyleIdx="0" presStyleCnt="4">
        <dgm:presLayoutVars>
          <dgm:chMax val="0"/>
          <dgm:chPref val="0"/>
        </dgm:presLayoutVars>
      </dgm:prSet>
      <dgm:spPr/>
    </dgm:pt>
    <dgm:pt modelId="{7E2D3572-2631-4858-B7E8-694A5CDAA82B}" type="pres">
      <dgm:prSet presAssocID="{3987AC8E-944B-4E4D-906D-98FC16764A90}" presName="txSpace" presStyleCnt="0"/>
      <dgm:spPr/>
    </dgm:pt>
    <dgm:pt modelId="{5BBEBA16-AB1E-48F0-A88B-F2E768BC69EE}" type="pres">
      <dgm:prSet presAssocID="{3987AC8E-944B-4E4D-906D-98FC16764A90}" presName="desTx" presStyleLbl="revTx" presStyleIdx="1" presStyleCnt="4">
        <dgm:presLayoutVars/>
      </dgm:prSet>
      <dgm:spPr/>
    </dgm:pt>
    <dgm:pt modelId="{7B1A4856-AD6C-454C-83A5-CFFEA6FF9C45}" type="pres">
      <dgm:prSet presAssocID="{2E4DA333-86FA-4BB7-82D7-2ABFE60F8436}" presName="sibTrans" presStyleCnt="0"/>
      <dgm:spPr/>
    </dgm:pt>
    <dgm:pt modelId="{DDC20870-8B55-4A20-AA9D-12A480873D6C}" type="pres">
      <dgm:prSet presAssocID="{EAB5650E-8D54-41A7-9E85-A2FEB932F8DE}" presName="compNode" presStyleCnt="0"/>
      <dgm:spPr/>
    </dgm:pt>
    <dgm:pt modelId="{F7B40221-F7ED-43FB-B9B7-3BF032D6A4B0}" type="pres">
      <dgm:prSet presAssocID="{EAB5650E-8D54-41A7-9E85-A2FEB932F8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ertissement"/>
        </a:ext>
      </dgm:extLst>
    </dgm:pt>
    <dgm:pt modelId="{D1A25E79-735E-4853-A28E-5B8FA8238DF0}" type="pres">
      <dgm:prSet presAssocID="{EAB5650E-8D54-41A7-9E85-A2FEB932F8DE}" presName="iconSpace" presStyleCnt="0"/>
      <dgm:spPr/>
    </dgm:pt>
    <dgm:pt modelId="{A67AF214-411A-424F-AF85-EB8A75C5972C}" type="pres">
      <dgm:prSet presAssocID="{EAB5650E-8D54-41A7-9E85-A2FEB932F8DE}" presName="parTx" presStyleLbl="revTx" presStyleIdx="2" presStyleCnt="4">
        <dgm:presLayoutVars>
          <dgm:chMax val="0"/>
          <dgm:chPref val="0"/>
        </dgm:presLayoutVars>
      </dgm:prSet>
      <dgm:spPr/>
    </dgm:pt>
    <dgm:pt modelId="{9CA5849B-D025-493B-B64E-1CE6251F5C49}" type="pres">
      <dgm:prSet presAssocID="{EAB5650E-8D54-41A7-9E85-A2FEB932F8DE}" presName="txSpace" presStyleCnt="0"/>
      <dgm:spPr/>
    </dgm:pt>
    <dgm:pt modelId="{F9CE1B76-A3AC-4C9B-A09D-2F5D1678514D}" type="pres">
      <dgm:prSet presAssocID="{EAB5650E-8D54-41A7-9E85-A2FEB932F8DE}" presName="desTx" presStyleLbl="revTx" presStyleIdx="3" presStyleCnt="4">
        <dgm:presLayoutVars/>
      </dgm:prSet>
      <dgm:spPr/>
    </dgm:pt>
  </dgm:ptLst>
  <dgm:cxnLst>
    <dgm:cxn modelId="{3D452700-8F46-4C4E-BCA0-FCFFFE17A2B0}" srcId="{3987AC8E-944B-4E4D-906D-98FC16764A90}" destId="{B375F574-BAE5-4402-87A3-33AE1B3F1022}" srcOrd="0" destOrd="0" parTransId="{A02D5C07-D16C-4F84-A024-17309692F35E}" sibTransId="{F1A69D6A-F562-4B8A-AF18-8E3340017023}"/>
    <dgm:cxn modelId="{5BA94E01-D8E8-4352-807E-1798BC510ED3}" type="presOf" srcId="{A6035EC2-21A1-409E-B256-7313A2D375DA}" destId="{F9CE1B76-A3AC-4C9B-A09D-2F5D1678514D}" srcOrd="0" destOrd="0" presId="urn:microsoft.com/office/officeart/2018/5/layout/CenteredIconLabelDescriptionList"/>
    <dgm:cxn modelId="{46E31941-12C3-404D-8979-6DA64BBD3C9E}" type="presOf" srcId="{2321E33E-118A-454C-BEDD-42BB654CAACB}" destId="{952EC2E1-DAD9-4E90-8B4E-C069D83AC15C}" srcOrd="0" destOrd="0" presId="urn:microsoft.com/office/officeart/2018/5/layout/CenteredIconLabelDescriptionList"/>
    <dgm:cxn modelId="{EEF27E6F-4C0D-43AA-863D-40BFD920C328}" type="presOf" srcId="{B375F574-BAE5-4402-87A3-33AE1B3F1022}" destId="{5BBEBA16-AB1E-48F0-A88B-F2E768BC69EE}" srcOrd="0" destOrd="0" presId="urn:microsoft.com/office/officeart/2018/5/layout/CenteredIconLabelDescriptionList"/>
    <dgm:cxn modelId="{9544798E-C127-419E-B45D-59F200B4411F}" srcId="{2321E33E-118A-454C-BEDD-42BB654CAACB}" destId="{EAB5650E-8D54-41A7-9E85-A2FEB932F8DE}" srcOrd="1" destOrd="0" parTransId="{17669ECB-E220-4F38-BC8E-C1FAAE07DC4B}" sibTransId="{6CD2D474-6784-4264-A646-F3C7F228A9AE}"/>
    <dgm:cxn modelId="{009467B6-DEDD-41D1-9726-A1433BF26396}" type="presOf" srcId="{3987AC8E-944B-4E4D-906D-98FC16764A90}" destId="{DE6A5031-3522-4437-B3BA-68DA0EE33656}" srcOrd="0" destOrd="0" presId="urn:microsoft.com/office/officeart/2018/5/layout/CenteredIconLabelDescriptionList"/>
    <dgm:cxn modelId="{274CDFB9-8C49-4736-B2FC-D162B1012FDC}" srcId="{2321E33E-118A-454C-BEDD-42BB654CAACB}" destId="{3987AC8E-944B-4E4D-906D-98FC16764A90}" srcOrd="0" destOrd="0" parTransId="{4A3E2A10-51E1-426D-BDEE-512597E3670F}" sibTransId="{2E4DA333-86FA-4BB7-82D7-2ABFE60F8436}"/>
    <dgm:cxn modelId="{9151A7CC-2A0D-42A5-ABAF-FF268E5A1F03}" srcId="{EAB5650E-8D54-41A7-9E85-A2FEB932F8DE}" destId="{A6035EC2-21A1-409E-B256-7313A2D375DA}" srcOrd="0" destOrd="0" parTransId="{A15358A9-75A4-413A-9731-32B1D41CCDC9}" sibTransId="{90353CE0-EA95-4BB3-AA65-AA34F00A2BFB}"/>
    <dgm:cxn modelId="{EC8B94D6-CEDC-47C4-98AD-2A5FDB9C9A49}" type="presOf" srcId="{EAB5650E-8D54-41A7-9E85-A2FEB932F8DE}" destId="{A67AF214-411A-424F-AF85-EB8A75C5972C}" srcOrd="0" destOrd="0" presId="urn:microsoft.com/office/officeart/2018/5/layout/CenteredIconLabelDescriptionList"/>
    <dgm:cxn modelId="{75D35881-4F94-4716-B3F9-CFA9BD8AB28B}" type="presParOf" srcId="{952EC2E1-DAD9-4E90-8B4E-C069D83AC15C}" destId="{BC0ABC6B-EAC2-4488-B517-0E219813F9E6}" srcOrd="0" destOrd="0" presId="urn:microsoft.com/office/officeart/2018/5/layout/CenteredIconLabelDescriptionList"/>
    <dgm:cxn modelId="{60F5806C-F325-4C20-B3DF-1CAD1F0CE1DC}" type="presParOf" srcId="{BC0ABC6B-EAC2-4488-B517-0E219813F9E6}" destId="{ED4AA9C2-9479-43E3-8D40-C8108A97DE0E}" srcOrd="0" destOrd="0" presId="urn:microsoft.com/office/officeart/2018/5/layout/CenteredIconLabelDescriptionList"/>
    <dgm:cxn modelId="{78F1EBC3-3862-42FC-8B9B-220544E18E7F}" type="presParOf" srcId="{BC0ABC6B-EAC2-4488-B517-0E219813F9E6}" destId="{37355B83-C505-41BF-8B6C-39876003B17F}" srcOrd="1" destOrd="0" presId="urn:microsoft.com/office/officeart/2018/5/layout/CenteredIconLabelDescriptionList"/>
    <dgm:cxn modelId="{F33C36FD-DDB3-4D54-A2E5-034993F67C4D}" type="presParOf" srcId="{BC0ABC6B-EAC2-4488-B517-0E219813F9E6}" destId="{DE6A5031-3522-4437-B3BA-68DA0EE33656}" srcOrd="2" destOrd="0" presId="urn:microsoft.com/office/officeart/2018/5/layout/CenteredIconLabelDescriptionList"/>
    <dgm:cxn modelId="{9221D29D-C873-423C-B2A6-22510F9E40DF}" type="presParOf" srcId="{BC0ABC6B-EAC2-4488-B517-0E219813F9E6}" destId="{7E2D3572-2631-4858-B7E8-694A5CDAA82B}" srcOrd="3" destOrd="0" presId="urn:microsoft.com/office/officeart/2018/5/layout/CenteredIconLabelDescriptionList"/>
    <dgm:cxn modelId="{D19C85F5-F943-410A-810B-61104C130A08}" type="presParOf" srcId="{BC0ABC6B-EAC2-4488-B517-0E219813F9E6}" destId="{5BBEBA16-AB1E-48F0-A88B-F2E768BC69EE}" srcOrd="4" destOrd="0" presId="urn:microsoft.com/office/officeart/2018/5/layout/CenteredIconLabelDescriptionList"/>
    <dgm:cxn modelId="{2E06F5B9-1CEE-4678-AE64-E97302931098}" type="presParOf" srcId="{952EC2E1-DAD9-4E90-8B4E-C069D83AC15C}" destId="{7B1A4856-AD6C-454C-83A5-CFFEA6FF9C45}" srcOrd="1" destOrd="0" presId="urn:microsoft.com/office/officeart/2018/5/layout/CenteredIconLabelDescriptionList"/>
    <dgm:cxn modelId="{97AEF523-93D0-4BC0-B0E4-2886D4B117CD}" type="presParOf" srcId="{952EC2E1-DAD9-4E90-8B4E-C069D83AC15C}" destId="{DDC20870-8B55-4A20-AA9D-12A480873D6C}" srcOrd="2" destOrd="0" presId="urn:microsoft.com/office/officeart/2018/5/layout/CenteredIconLabelDescriptionList"/>
    <dgm:cxn modelId="{01CEADA1-3E44-4739-991B-24F95BF963A6}" type="presParOf" srcId="{DDC20870-8B55-4A20-AA9D-12A480873D6C}" destId="{F7B40221-F7ED-43FB-B9B7-3BF032D6A4B0}" srcOrd="0" destOrd="0" presId="urn:microsoft.com/office/officeart/2018/5/layout/CenteredIconLabelDescriptionList"/>
    <dgm:cxn modelId="{8F6BD689-373C-4D37-8501-3CA6E42E5053}" type="presParOf" srcId="{DDC20870-8B55-4A20-AA9D-12A480873D6C}" destId="{D1A25E79-735E-4853-A28E-5B8FA8238DF0}" srcOrd="1" destOrd="0" presId="urn:microsoft.com/office/officeart/2018/5/layout/CenteredIconLabelDescriptionList"/>
    <dgm:cxn modelId="{9C0E8DA7-39BC-451F-A79A-4FDED85F5AE9}" type="presParOf" srcId="{DDC20870-8B55-4A20-AA9D-12A480873D6C}" destId="{A67AF214-411A-424F-AF85-EB8A75C5972C}" srcOrd="2" destOrd="0" presId="urn:microsoft.com/office/officeart/2018/5/layout/CenteredIconLabelDescriptionList"/>
    <dgm:cxn modelId="{B947147E-2925-48C3-AFD5-600ED4CB8D9E}" type="presParOf" srcId="{DDC20870-8B55-4A20-AA9D-12A480873D6C}" destId="{9CA5849B-D025-493B-B64E-1CE6251F5C49}" srcOrd="3" destOrd="0" presId="urn:microsoft.com/office/officeart/2018/5/layout/CenteredIconLabelDescriptionList"/>
    <dgm:cxn modelId="{23ABBFEE-8DAD-4601-B366-067EB58104C4}" type="presParOf" srcId="{DDC20870-8B55-4A20-AA9D-12A480873D6C}" destId="{F9CE1B76-A3AC-4C9B-A09D-2F5D1678514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CBB12-F487-461A-9781-4D35B281AC6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756D849-D944-4714-8D29-53865A2E14FF}">
      <dgm:prSet/>
      <dgm:spPr/>
      <dgm:t>
        <a:bodyPr/>
        <a:lstStyle/>
        <a:p>
          <a:r>
            <a:rPr lang="fr-FR" baseline="0"/>
            <a:t>Ce stage m’a plu car j’ai pu voir de belles choses tout en apprenant à les reconnaître.</a:t>
          </a:r>
          <a:endParaRPr lang="en-US"/>
        </a:p>
      </dgm:t>
    </dgm:pt>
    <dgm:pt modelId="{8F75BF5E-E9F5-4F4A-9910-8DB4541747DD}" type="parTrans" cxnId="{7942ED7C-4346-4C4B-ADFF-712C1A5581C3}">
      <dgm:prSet/>
      <dgm:spPr/>
      <dgm:t>
        <a:bodyPr/>
        <a:lstStyle/>
        <a:p>
          <a:endParaRPr lang="en-US"/>
        </a:p>
      </dgm:t>
    </dgm:pt>
    <dgm:pt modelId="{8A147C1C-9A0E-4155-99F9-29766F6CDE3B}" type="sibTrans" cxnId="{7942ED7C-4346-4C4B-ADFF-712C1A5581C3}">
      <dgm:prSet/>
      <dgm:spPr/>
      <dgm:t>
        <a:bodyPr/>
        <a:lstStyle/>
        <a:p>
          <a:endParaRPr lang="en-US"/>
        </a:p>
      </dgm:t>
    </dgm:pt>
    <dgm:pt modelId="{4B01ABD8-B41E-4D27-9D84-E7FC24E28204}">
      <dgm:prSet/>
      <dgm:spPr/>
      <dgm:t>
        <a:bodyPr/>
        <a:lstStyle/>
        <a:p>
          <a:r>
            <a:rPr lang="en-GB" baseline="0"/>
            <a:t>J’ai découvert un métier qui mixe expertise et commerce.</a:t>
          </a:r>
          <a:endParaRPr lang="en-US"/>
        </a:p>
      </dgm:t>
    </dgm:pt>
    <dgm:pt modelId="{C3F4D490-429B-4958-A394-08567373292D}" type="parTrans" cxnId="{98AE5F15-89AB-435E-8AA5-88E9A6F19850}">
      <dgm:prSet/>
      <dgm:spPr/>
      <dgm:t>
        <a:bodyPr/>
        <a:lstStyle/>
        <a:p>
          <a:endParaRPr lang="en-US"/>
        </a:p>
      </dgm:t>
    </dgm:pt>
    <dgm:pt modelId="{87250F66-00FA-4E86-A50E-3E03A1AA433A}" type="sibTrans" cxnId="{98AE5F15-89AB-435E-8AA5-88E9A6F19850}">
      <dgm:prSet/>
      <dgm:spPr/>
      <dgm:t>
        <a:bodyPr/>
        <a:lstStyle/>
        <a:p>
          <a:endParaRPr lang="en-US"/>
        </a:p>
      </dgm:t>
    </dgm:pt>
    <dgm:pt modelId="{B2862F3B-C78A-4BB2-B471-3E650121C8F6}">
      <dgm:prSet/>
      <dgm:spPr/>
      <dgm:t>
        <a:bodyPr/>
        <a:lstStyle/>
        <a:p>
          <a:r>
            <a:rPr lang="en-GB" baseline="0"/>
            <a:t>J’ai beaucoup apprécié la disposition des objets dans la maison de vente car cela était l’aboutissement du travail de la semaine </a:t>
          </a:r>
          <a:endParaRPr lang="en-US"/>
        </a:p>
      </dgm:t>
    </dgm:pt>
    <dgm:pt modelId="{ECAE806F-E6E7-4209-B6CB-FCF3AC40ABEA}" type="parTrans" cxnId="{3C64B301-47AA-4EEC-BF7C-DFD02AE89398}">
      <dgm:prSet/>
      <dgm:spPr/>
      <dgm:t>
        <a:bodyPr/>
        <a:lstStyle/>
        <a:p>
          <a:endParaRPr lang="en-US"/>
        </a:p>
      </dgm:t>
    </dgm:pt>
    <dgm:pt modelId="{3A9CE386-6B61-4650-AE85-B0745C666564}" type="sibTrans" cxnId="{3C64B301-47AA-4EEC-BF7C-DFD02AE89398}">
      <dgm:prSet/>
      <dgm:spPr/>
      <dgm:t>
        <a:bodyPr/>
        <a:lstStyle/>
        <a:p>
          <a:endParaRPr lang="en-US"/>
        </a:p>
      </dgm:t>
    </dgm:pt>
    <dgm:pt modelId="{4C0AE785-2435-4BC5-B29D-5A06752B3C0C}" type="pres">
      <dgm:prSet presAssocID="{A19CBB12-F487-461A-9781-4D35B281AC65}" presName="hierChild1" presStyleCnt="0">
        <dgm:presLayoutVars>
          <dgm:chPref val="1"/>
          <dgm:dir/>
          <dgm:animOne val="branch"/>
          <dgm:animLvl val="lvl"/>
          <dgm:resizeHandles/>
        </dgm:presLayoutVars>
      </dgm:prSet>
      <dgm:spPr/>
    </dgm:pt>
    <dgm:pt modelId="{BC76E951-532A-4F28-80F1-4963F02653E6}" type="pres">
      <dgm:prSet presAssocID="{0756D849-D944-4714-8D29-53865A2E14FF}" presName="hierRoot1" presStyleCnt="0"/>
      <dgm:spPr/>
    </dgm:pt>
    <dgm:pt modelId="{385AE8A4-A067-4B0B-BBAD-892050F94F3A}" type="pres">
      <dgm:prSet presAssocID="{0756D849-D944-4714-8D29-53865A2E14FF}" presName="composite" presStyleCnt="0"/>
      <dgm:spPr/>
    </dgm:pt>
    <dgm:pt modelId="{6C2504C4-5335-4834-80CA-52FDFFF80BF0}" type="pres">
      <dgm:prSet presAssocID="{0756D849-D944-4714-8D29-53865A2E14FF}" presName="background" presStyleLbl="node0" presStyleIdx="0" presStyleCnt="3"/>
      <dgm:spPr/>
    </dgm:pt>
    <dgm:pt modelId="{00BA1C63-EB87-469F-9461-AFFD396123B1}" type="pres">
      <dgm:prSet presAssocID="{0756D849-D944-4714-8D29-53865A2E14FF}" presName="text" presStyleLbl="fgAcc0" presStyleIdx="0" presStyleCnt="3">
        <dgm:presLayoutVars>
          <dgm:chPref val="3"/>
        </dgm:presLayoutVars>
      </dgm:prSet>
      <dgm:spPr/>
    </dgm:pt>
    <dgm:pt modelId="{FCF823C0-21ED-4B2E-A5C7-FE7419DA6E6E}" type="pres">
      <dgm:prSet presAssocID="{0756D849-D944-4714-8D29-53865A2E14FF}" presName="hierChild2" presStyleCnt="0"/>
      <dgm:spPr/>
    </dgm:pt>
    <dgm:pt modelId="{9718124C-3509-447E-86AE-D9A421F5E625}" type="pres">
      <dgm:prSet presAssocID="{4B01ABD8-B41E-4D27-9D84-E7FC24E28204}" presName="hierRoot1" presStyleCnt="0"/>
      <dgm:spPr/>
    </dgm:pt>
    <dgm:pt modelId="{BA59BB3D-C389-4047-B502-A14324D7937D}" type="pres">
      <dgm:prSet presAssocID="{4B01ABD8-B41E-4D27-9D84-E7FC24E28204}" presName="composite" presStyleCnt="0"/>
      <dgm:spPr/>
    </dgm:pt>
    <dgm:pt modelId="{AAF024AC-09F9-4A2B-BA37-C557219D135F}" type="pres">
      <dgm:prSet presAssocID="{4B01ABD8-B41E-4D27-9D84-E7FC24E28204}" presName="background" presStyleLbl="node0" presStyleIdx="1" presStyleCnt="3"/>
      <dgm:spPr/>
    </dgm:pt>
    <dgm:pt modelId="{225FB5B4-DCAA-4D7B-9C03-4B9BAE8C33CA}" type="pres">
      <dgm:prSet presAssocID="{4B01ABD8-B41E-4D27-9D84-E7FC24E28204}" presName="text" presStyleLbl="fgAcc0" presStyleIdx="1" presStyleCnt="3">
        <dgm:presLayoutVars>
          <dgm:chPref val="3"/>
        </dgm:presLayoutVars>
      </dgm:prSet>
      <dgm:spPr/>
    </dgm:pt>
    <dgm:pt modelId="{817BBE1B-2FF4-4EAD-A015-4D9BC390FEF0}" type="pres">
      <dgm:prSet presAssocID="{4B01ABD8-B41E-4D27-9D84-E7FC24E28204}" presName="hierChild2" presStyleCnt="0"/>
      <dgm:spPr/>
    </dgm:pt>
    <dgm:pt modelId="{56C5245A-52A9-4278-AC49-0C08C8E13192}" type="pres">
      <dgm:prSet presAssocID="{B2862F3B-C78A-4BB2-B471-3E650121C8F6}" presName="hierRoot1" presStyleCnt="0"/>
      <dgm:spPr/>
    </dgm:pt>
    <dgm:pt modelId="{66F26570-177E-49E4-B170-F48429C95C6A}" type="pres">
      <dgm:prSet presAssocID="{B2862F3B-C78A-4BB2-B471-3E650121C8F6}" presName="composite" presStyleCnt="0"/>
      <dgm:spPr/>
    </dgm:pt>
    <dgm:pt modelId="{CC034128-46CC-4543-B8C1-939065A19D84}" type="pres">
      <dgm:prSet presAssocID="{B2862F3B-C78A-4BB2-B471-3E650121C8F6}" presName="background" presStyleLbl="node0" presStyleIdx="2" presStyleCnt="3"/>
      <dgm:spPr/>
    </dgm:pt>
    <dgm:pt modelId="{91E9632E-918B-4521-BEBB-73326DD61AB6}" type="pres">
      <dgm:prSet presAssocID="{B2862F3B-C78A-4BB2-B471-3E650121C8F6}" presName="text" presStyleLbl="fgAcc0" presStyleIdx="2" presStyleCnt="3">
        <dgm:presLayoutVars>
          <dgm:chPref val="3"/>
        </dgm:presLayoutVars>
      </dgm:prSet>
      <dgm:spPr/>
    </dgm:pt>
    <dgm:pt modelId="{1EE2FAE7-3C0A-436F-AEA7-91C5BF8D08B8}" type="pres">
      <dgm:prSet presAssocID="{B2862F3B-C78A-4BB2-B471-3E650121C8F6}" presName="hierChild2" presStyleCnt="0"/>
      <dgm:spPr/>
    </dgm:pt>
  </dgm:ptLst>
  <dgm:cxnLst>
    <dgm:cxn modelId="{3C64B301-47AA-4EEC-BF7C-DFD02AE89398}" srcId="{A19CBB12-F487-461A-9781-4D35B281AC65}" destId="{B2862F3B-C78A-4BB2-B471-3E650121C8F6}" srcOrd="2" destOrd="0" parTransId="{ECAE806F-E6E7-4209-B6CB-FCF3AC40ABEA}" sibTransId="{3A9CE386-6B61-4650-AE85-B0745C666564}"/>
    <dgm:cxn modelId="{98AE5F15-89AB-435E-8AA5-88E9A6F19850}" srcId="{A19CBB12-F487-461A-9781-4D35B281AC65}" destId="{4B01ABD8-B41E-4D27-9D84-E7FC24E28204}" srcOrd="1" destOrd="0" parTransId="{C3F4D490-429B-4958-A394-08567373292D}" sibTransId="{87250F66-00FA-4E86-A50E-3E03A1AA433A}"/>
    <dgm:cxn modelId="{793F2458-7EFC-44BF-A13C-38429C4CC9FD}" type="presOf" srcId="{A19CBB12-F487-461A-9781-4D35B281AC65}" destId="{4C0AE785-2435-4BC5-B29D-5A06752B3C0C}" srcOrd="0" destOrd="0" presId="urn:microsoft.com/office/officeart/2005/8/layout/hierarchy1"/>
    <dgm:cxn modelId="{7942ED7C-4346-4C4B-ADFF-712C1A5581C3}" srcId="{A19CBB12-F487-461A-9781-4D35B281AC65}" destId="{0756D849-D944-4714-8D29-53865A2E14FF}" srcOrd="0" destOrd="0" parTransId="{8F75BF5E-E9F5-4F4A-9910-8DB4541747DD}" sibTransId="{8A147C1C-9A0E-4155-99F9-29766F6CDE3B}"/>
    <dgm:cxn modelId="{B71F1AA0-5F25-4827-9410-B6174DAED6F1}" type="presOf" srcId="{4B01ABD8-B41E-4D27-9D84-E7FC24E28204}" destId="{225FB5B4-DCAA-4D7B-9C03-4B9BAE8C33CA}" srcOrd="0" destOrd="0" presId="urn:microsoft.com/office/officeart/2005/8/layout/hierarchy1"/>
    <dgm:cxn modelId="{9057CBAD-B636-4AED-A99E-8E1E00B14328}" type="presOf" srcId="{0756D849-D944-4714-8D29-53865A2E14FF}" destId="{00BA1C63-EB87-469F-9461-AFFD396123B1}" srcOrd="0" destOrd="0" presId="urn:microsoft.com/office/officeart/2005/8/layout/hierarchy1"/>
    <dgm:cxn modelId="{1D8FF6E1-2A6C-471F-9BEB-4E0E9B5526B8}" type="presOf" srcId="{B2862F3B-C78A-4BB2-B471-3E650121C8F6}" destId="{91E9632E-918B-4521-BEBB-73326DD61AB6}" srcOrd="0" destOrd="0" presId="urn:microsoft.com/office/officeart/2005/8/layout/hierarchy1"/>
    <dgm:cxn modelId="{897C8E46-5BC3-4E05-AC43-3A7CE51A62F4}" type="presParOf" srcId="{4C0AE785-2435-4BC5-B29D-5A06752B3C0C}" destId="{BC76E951-532A-4F28-80F1-4963F02653E6}" srcOrd="0" destOrd="0" presId="urn:microsoft.com/office/officeart/2005/8/layout/hierarchy1"/>
    <dgm:cxn modelId="{481DFA9F-B2C9-4788-9CF5-18FCDC4C3554}" type="presParOf" srcId="{BC76E951-532A-4F28-80F1-4963F02653E6}" destId="{385AE8A4-A067-4B0B-BBAD-892050F94F3A}" srcOrd="0" destOrd="0" presId="urn:microsoft.com/office/officeart/2005/8/layout/hierarchy1"/>
    <dgm:cxn modelId="{813EC14C-F72C-4039-B8BA-4FB6F13A2A22}" type="presParOf" srcId="{385AE8A4-A067-4B0B-BBAD-892050F94F3A}" destId="{6C2504C4-5335-4834-80CA-52FDFFF80BF0}" srcOrd="0" destOrd="0" presId="urn:microsoft.com/office/officeart/2005/8/layout/hierarchy1"/>
    <dgm:cxn modelId="{6C06B943-B7FE-4C2C-9BD1-B559568EC701}" type="presParOf" srcId="{385AE8A4-A067-4B0B-BBAD-892050F94F3A}" destId="{00BA1C63-EB87-469F-9461-AFFD396123B1}" srcOrd="1" destOrd="0" presId="urn:microsoft.com/office/officeart/2005/8/layout/hierarchy1"/>
    <dgm:cxn modelId="{8EBA09F3-42E7-4E8C-B630-6815EA8D48EB}" type="presParOf" srcId="{BC76E951-532A-4F28-80F1-4963F02653E6}" destId="{FCF823C0-21ED-4B2E-A5C7-FE7419DA6E6E}" srcOrd="1" destOrd="0" presId="urn:microsoft.com/office/officeart/2005/8/layout/hierarchy1"/>
    <dgm:cxn modelId="{A2C39789-A08C-4936-9197-9126A1CE5D49}" type="presParOf" srcId="{4C0AE785-2435-4BC5-B29D-5A06752B3C0C}" destId="{9718124C-3509-447E-86AE-D9A421F5E625}" srcOrd="1" destOrd="0" presId="urn:microsoft.com/office/officeart/2005/8/layout/hierarchy1"/>
    <dgm:cxn modelId="{CB646754-EB42-4658-9B71-BE140293591F}" type="presParOf" srcId="{9718124C-3509-447E-86AE-D9A421F5E625}" destId="{BA59BB3D-C389-4047-B502-A14324D7937D}" srcOrd="0" destOrd="0" presId="urn:microsoft.com/office/officeart/2005/8/layout/hierarchy1"/>
    <dgm:cxn modelId="{8EBA2844-F626-4859-AB48-8B1398931999}" type="presParOf" srcId="{BA59BB3D-C389-4047-B502-A14324D7937D}" destId="{AAF024AC-09F9-4A2B-BA37-C557219D135F}" srcOrd="0" destOrd="0" presId="urn:microsoft.com/office/officeart/2005/8/layout/hierarchy1"/>
    <dgm:cxn modelId="{806AED11-3E84-4D42-A028-F117A172BE86}" type="presParOf" srcId="{BA59BB3D-C389-4047-B502-A14324D7937D}" destId="{225FB5B4-DCAA-4D7B-9C03-4B9BAE8C33CA}" srcOrd="1" destOrd="0" presId="urn:microsoft.com/office/officeart/2005/8/layout/hierarchy1"/>
    <dgm:cxn modelId="{EE94871C-18C3-4849-851C-D773F203FFFB}" type="presParOf" srcId="{9718124C-3509-447E-86AE-D9A421F5E625}" destId="{817BBE1B-2FF4-4EAD-A015-4D9BC390FEF0}" srcOrd="1" destOrd="0" presId="urn:microsoft.com/office/officeart/2005/8/layout/hierarchy1"/>
    <dgm:cxn modelId="{ABB8D554-0657-4051-94CE-D7D7CAC76799}" type="presParOf" srcId="{4C0AE785-2435-4BC5-B29D-5A06752B3C0C}" destId="{56C5245A-52A9-4278-AC49-0C08C8E13192}" srcOrd="2" destOrd="0" presId="urn:microsoft.com/office/officeart/2005/8/layout/hierarchy1"/>
    <dgm:cxn modelId="{949FE297-5D98-4340-8A1E-F55892EFD2EF}" type="presParOf" srcId="{56C5245A-52A9-4278-AC49-0C08C8E13192}" destId="{66F26570-177E-49E4-B170-F48429C95C6A}" srcOrd="0" destOrd="0" presId="urn:microsoft.com/office/officeart/2005/8/layout/hierarchy1"/>
    <dgm:cxn modelId="{EA90779F-34A8-4099-AF60-82D3E4D028E4}" type="presParOf" srcId="{66F26570-177E-49E4-B170-F48429C95C6A}" destId="{CC034128-46CC-4543-B8C1-939065A19D84}" srcOrd="0" destOrd="0" presId="urn:microsoft.com/office/officeart/2005/8/layout/hierarchy1"/>
    <dgm:cxn modelId="{ED06E046-BCBD-404A-9747-5FD60823C2D3}" type="presParOf" srcId="{66F26570-177E-49E4-B170-F48429C95C6A}" destId="{91E9632E-918B-4521-BEBB-73326DD61AB6}" srcOrd="1" destOrd="0" presId="urn:microsoft.com/office/officeart/2005/8/layout/hierarchy1"/>
    <dgm:cxn modelId="{7D79EC05-C5F3-4DE7-98BE-FAF1509E554C}" type="presParOf" srcId="{56C5245A-52A9-4278-AC49-0C08C8E13192}" destId="{1EE2FAE7-3C0A-436F-AEA7-91C5BF8D08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2B6D5-1BD0-4DF8-976B-08E638B864A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AE6D36C-3F82-41DC-AD7F-5A78849B701E}">
      <dgm:prSet custT="1"/>
      <dgm:spPr/>
      <dgm:t>
        <a:bodyPr/>
        <a:lstStyle/>
        <a:p>
          <a:r>
            <a:rPr lang="fr-FR" sz="3600" baseline="0" dirty="0"/>
            <a:t>Merci beaucoup à la maison Landre qui m’a accueilli pour ce stage de 3</a:t>
          </a:r>
          <a:r>
            <a:rPr lang="fr-FR" sz="3600" baseline="30000" dirty="0"/>
            <a:t>e</a:t>
          </a:r>
          <a:endParaRPr lang="en-US" sz="3600" dirty="0"/>
        </a:p>
      </dgm:t>
    </dgm:pt>
    <dgm:pt modelId="{018F23C4-835C-4645-A119-A0D1F7DD2ECA}" type="parTrans" cxnId="{F7A19DD4-2991-4BFF-9951-A1E7BF50BECC}">
      <dgm:prSet/>
      <dgm:spPr/>
      <dgm:t>
        <a:bodyPr/>
        <a:lstStyle/>
        <a:p>
          <a:endParaRPr lang="en-US"/>
        </a:p>
      </dgm:t>
    </dgm:pt>
    <dgm:pt modelId="{4F949E60-6451-4540-BE41-170C2ED1FAE8}" type="sibTrans" cxnId="{F7A19DD4-2991-4BFF-9951-A1E7BF50BECC}">
      <dgm:prSet/>
      <dgm:spPr/>
      <dgm:t>
        <a:bodyPr/>
        <a:lstStyle/>
        <a:p>
          <a:endParaRPr lang="en-US"/>
        </a:p>
      </dgm:t>
    </dgm:pt>
    <dgm:pt modelId="{83DC5423-BBB9-4B69-89D3-FDDB92D287A3}">
      <dgm:prSet custT="1"/>
      <dgm:spPr/>
      <dgm:t>
        <a:bodyPr/>
        <a:lstStyle/>
        <a:p>
          <a:r>
            <a:rPr lang="fr-FR" sz="3600" baseline="0" dirty="0"/>
            <a:t>Merci aussi à ma maîtresse de stage Mathilde </a:t>
          </a:r>
          <a:r>
            <a:rPr lang="fr-FR" sz="3600" baseline="0" dirty="0" err="1"/>
            <a:t>Bolatre</a:t>
          </a:r>
          <a:r>
            <a:rPr lang="fr-FR" sz="3600" baseline="0" dirty="0"/>
            <a:t> ainsi qu’à Valentin Roux, Alexandre </a:t>
          </a:r>
          <a:r>
            <a:rPr lang="fr-FR" sz="3600" baseline="0" dirty="0" err="1"/>
            <a:t>Neyroud</a:t>
          </a:r>
          <a:r>
            <a:rPr lang="fr-FR" sz="3600" baseline="0" dirty="0"/>
            <a:t>, Geoffrey </a:t>
          </a:r>
          <a:r>
            <a:rPr lang="fr-FR" sz="3600" baseline="0" dirty="0" err="1"/>
            <a:t>Ollivon</a:t>
          </a:r>
          <a:r>
            <a:rPr lang="fr-FR" sz="3600" baseline="0" dirty="0"/>
            <a:t> ainsi que tous leurs collègues</a:t>
          </a:r>
          <a:endParaRPr lang="en-US" sz="3600" dirty="0"/>
        </a:p>
      </dgm:t>
    </dgm:pt>
    <dgm:pt modelId="{E488F70B-E05A-4BDF-9A1F-BB02B3337617}" type="parTrans" cxnId="{9C03D1E9-A7D7-4584-B475-00238A956878}">
      <dgm:prSet/>
      <dgm:spPr/>
      <dgm:t>
        <a:bodyPr/>
        <a:lstStyle/>
        <a:p>
          <a:endParaRPr lang="en-US"/>
        </a:p>
      </dgm:t>
    </dgm:pt>
    <dgm:pt modelId="{D99FCA62-DC24-4BF8-A3ED-0FF4E6A1E1C2}" type="sibTrans" cxnId="{9C03D1E9-A7D7-4584-B475-00238A956878}">
      <dgm:prSet/>
      <dgm:spPr/>
      <dgm:t>
        <a:bodyPr/>
        <a:lstStyle/>
        <a:p>
          <a:endParaRPr lang="en-US"/>
        </a:p>
      </dgm:t>
    </dgm:pt>
    <dgm:pt modelId="{5B667CDA-32B6-46C7-8EB3-407EB3FD90F5}" type="pres">
      <dgm:prSet presAssocID="{E422B6D5-1BD0-4DF8-976B-08E638B864AD}" presName="vert0" presStyleCnt="0">
        <dgm:presLayoutVars>
          <dgm:dir/>
          <dgm:animOne val="branch"/>
          <dgm:animLvl val="lvl"/>
        </dgm:presLayoutVars>
      </dgm:prSet>
      <dgm:spPr/>
    </dgm:pt>
    <dgm:pt modelId="{C65632BF-9E8F-4552-8AEF-2E52C15AF204}" type="pres">
      <dgm:prSet presAssocID="{5AE6D36C-3F82-41DC-AD7F-5A78849B701E}" presName="thickLine" presStyleLbl="alignNode1" presStyleIdx="0" presStyleCnt="2"/>
      <dgm:spPr/>
    </dgm:pt>
    <dgm:pt modelId="{56992D85-B12D-49A9-BCC1-E7EC4CD5DCEF}" type="pres">
      <dgm:prSet presAssocID="{5AE6D36C-3F82-41DC-AD7F-5A78849B701E}" presName="horz1" presStyleCnt="0"/>
      <dgm:spPr/>
    </dgm:pt>
    <dgm:pt modelId="{C9AEBAFD-ED85-4588-B7BC-80AC7A8F311C}" type="pres">
      <dgm:prSet presAssocID="{5AE6D36C-3F82-41DC-AD7F-5A78849B701E}" presName="tx1" presStyleLbl="revTx" presStyleIdx="0" presStyleCnt="2"/>
      <dgm:spPr/>
    </dgm:pt>
    <dgm:pt modelId="{053784D9-C8C8-45C5-A1A7-B61D05653820}" type="pres">
      <dgm:prSet presAssocID="{5AE6D36C-3F82-41DC-AD7F-5A78849B701E}" presName="vert1" presStyleCnt="0"/>
      <dgm:spPr/>
    </dgm:pt>
    <dgm:pt modelId="{79E30D93-8003-4E72-8EE5-74AEA9703122}" type="pres">
      <dgm:prSet presAssocID="{83DC5423-BBB9-4B69-89D3-FDDB92D287A3}" presName="thickLine" presStyleLbl="alignNode1" presStyleIdx="1" presStyleCnt="2"/>
      <dgm:spPr/>
    </dgm:pt>
    <dgm:pt modelId="{80848238-B8EE-4DF2-BFC0-11CB715B8128}" type="pres">
      <dgm:prSet presAssocID="{83DC5423-BBB9-4B69-89D3-FDDB92D287A3}" presName="horz1" presStyleCnt="0"/>
      <dgm:spPr/>
    </dgm:pt>
    <dgm:pt modelId="{81992D98-D5A1-4697-B97D-537B22D95C0A}" type="pres">
      <dgm:prSet presAssocID="{83DC5423-BBB9-4B69-89D3-FDDB92D287A3}" presName="tx1" presStyleLbl="revTx" presStyleIdx="1" presStyleCnt="2"/>
      <dgm:spPr/>
    </dgm:pt>
    <dgm:pt modelId="{FDD314A2-37BB-44F2-9F52-43C1AC0C281A}" type="pres">
      <dgm:prSet presAssocID="{83DC5423-BBB9-4B69-89D3-FDDB92D287A3}" presName="vert1" presStyleCnt="0"/>
      <dgm:spPr/>
    </dgm:pt>
  </dgm:ptLst>
  <dgm:cxnLst>
    <dgm:cxn modelId="{280BB91E-AE3A-4BAD-BE59-BCC94917B940}" type="presOf" srcId="{83DC5423-BBB9-4B69-89D3-FDDB92D287A3}" destId="{81992D98-D5A1-4697-B97D-537B22D95C0A}" srcOrd="0" destOrd="0" presId="urn:microsoft.com/office/officeart/2008/layout/LinedList"/>
    <dgm:cxn modelId="{F3CADFAA-4D40-4C79-B33D-32BCC7FC3EC3}" type="presOf" srcId="{5AE6D36C-3F82-41DC-AD7F-5A78849B701E}" destId="{C9AEBAFD-ED85-4588-B7BC-80AC7A8F311C}" srcOrd="0" destOrd="0" presId="urn:microsoft.com/office/officeart/2008/layout/LinedList"/>
    <dgm:cxn modelId="{8E734DBF-9280-4D69-9F57-4C4FF4FB5D98}" type="presOf" srcId="{E422B6D5-1BD0-4DF8-976B-08E638B864AD}" destId="{5B667CDA-32B6-46C7-8EB3-407EB3FD90F5}" srcOrd="0" destOrd="0" presId="urn:microsoft.com/office/officeart/2008/layout/LinedList"/>
    <dgm:cxn modelId="{F7A19DD4-2991-4BFF-9951-A1E7BF50BECC}" srcId="{E422B6D5-1BD0-4DF8-976B-08E638B864AD}" destId="{5AE6D36C-3F82-41DC-AD7F-5A78849B701E}" srcOrd="0" destOrd="0" parTransId="{018F23C4-835C-4645-A119-A0D1F7DD2ECA}" sibTransId="{4F949E60-6451-4540-BE41-170C2ED1FAE8}"/>
    <dgm:cxn modelId="{9C03D1E9-A7D7-4584-B475-00238A956878}" srcId="{E422B6D5-1BD0-4DF8-976B-08E638B864AD}" destId="{83DC5423-BBB9-4B69-89D3-FDDB92D287A3}" srcOrd="1" destOrd="0" parTransId="{E488F70B-E05A-4BDF-9A1F-BB02B3337617}" sibTransId="{D99FCA62-DC24-4BF8-A3ED-0FF4E6A1E1C2}"/>
    <dgm:cxn modelId="{834E1259-1FC4-4366-99F9-E5E68B0C8C75}" type="presParOf" srcId="{5B667CDA-32B6-46C7-8EB3-407EB3FD90F5}" destId="{C65632BF-9E8F-4552-8AEF-2E52C15AF204}" srcOrd="0" destOrd="0" presId="urn:microsoft.com/office/officeart/2008/layout/LinedList"/>
    <dgm:cxn modelId="{C5B7CB59-A6BE-4D47-9FF2-94962574019D}" type="presParOf" srcId="{5B667CDA-32B6-46C7-8EB3-407EB3FD90F5}" destId="{56992D85-B12D-49A9-BCC1-E7EC4CD5DCEF}" srcOrd="1" destOrd="0" presId="urn:microsoft.com/office/officeart/2008/layout/LinedList"/>
    <dgm:cxn modelId="{BA07CE19-FEAB-473C-875F-5FDCA7A4C1F7}" type="presParOf" srcId="{56992D85-B12D-49A9-BCC1-E7EC4CD5DCEF}" destId="{C9AEBAFD-ED85-4588-B7BC-80AC7A8F311C}" srcOrd="0" destOrd="0" presId="urn:microsoft.com/office/officeart/2008/layout/LinedList"/>
    <dgm:cxn modelId="{90CB5319-46C6-4E77-B174-C69C20C7E128}" type="presParOf" srcId="{56992D85-B12D-49A9-BCC1-E7EC4CD5DCEF}" destId="{053784D9-C8C8-45C5-A1A7-B61D05653820}" srcOrd="1" destOrd="0" presId="urn:microsoft.com/office/officeart/2008/layout/LinedList"/>
    <dgm:cxn modelId="{B0C2E267-F43B-489A-9ACC-D18C03CAA390}" type="presParOf" srcId="{5B667CDA-32B6-46C7-8EB3-407EB3FD90F5}" destId="{79E30D93-8003-4E72-8EE5-74AEA9703122}" srcOrd="2" destOrd="0" presId="urn:microsoft.com/office/officeart/2008/layout/LinedList"/>
    <dgm:cxn modelId="{FA1DEF2F-0482-4615-A1C4-7C954DEEDFC3}" type="presParOf" srcId="{5B667CDA-32B6-46C7-8EB3-407EB3FD90F5}" destId="{80848238-B8EE-4DF2-BFC0-11CB715B8128}" srcOrd="3" destOrd="0" presId="urn:microsoft.com/office/officeart/2008/layout/LinedList"/>
    <dgm:cxn modelId="{26EBCB0D-DE67-4D96-8CFD-56A4440AF709}" type="presParOf" srcId="{80848238-B8EE-4DF2-BFC0-11CB715B8128}" destId="{81992D98-D5A1-4697-B97D-537B22D95C0A}" srcOrd="0" destOrd="0" presId="urn:microsoft.com/office/officeart/2008/layout/LinedList"/>
    <dgm:cxn modelId="{83EA6F93-0656-4ECE-B6ED-0B72EA61641E}" type="presParOf" srcId="{80848238-B8EE-4DF2-BFC0-11CB715B8128}" destId="{FDD314A2-37BB-44F2-9F52-43C1AC0C28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AA9C2-9479-43E3-8D40-C8108A97DE0E}">
      <dsp:nvSpPr>
        <dsp:cNvPr id="0" name=""/>
        <dsp:cNvSpPr/>
      </dsp:nvSpPr>
      <dsp:spPr>
        <a:xfrm>
          <a:off x="1506599" y="22264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E6A5031-3522-4437-B3BA-68DA0EE33656}">
      <dsp:nvSpPr>
        <dsp:cNvPr id="0" name=""/>
        <dsp:cNvSpPr/>
      </dsp:nvSpPr>
      <dsp:spPr>
        <a:xfrm>
          <a:off x="102599" y="18694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fr-FR" sz="3600" u="sng" kern="1200"/>
            <a:t>Avantages :</a:t>
          </a:r>
          <a:r>
            <a:rPr lang="fr-FR" sz="3600" kern="1200"/>
            <a:t> </a:t>
          </a:r>
          <a:endParaRPr lang="en-US" sz="3600" kern="1200"/>
        </a:p>
      </dsp:txBody>
      <dsp:txXfrm>
        <a:off x="102599" y="1869493"/>
        <a:ext cx="4320000" cy="648000"/>
      </dsp:txXfrm>
    </dsp:sp>
    <dsp:sp modelId="{5BBEBA16-AB1E-48F0-A88B-F2E768BC69EE}">
      <dsp:nvSpPr>
        <dsp:cNvPr id="0" name=""/>
        <dsp:cNvSpPr/>
      </dsp:nvSpPr>
      <dsp:spPr>
        <a:xfrm>
          <a:off x="102599" y="2580215"/>
          <a:ext cx="4320000" cy="77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fr-FR" sz="1800" kern="1200" dirty="0"/>
            <a:t>Rémunération, Passion, diversité des taches, travail d’équipe, rencontrer des gens…</a:t>
          </a:r>
          <a:endParaRPr lang="en-US" sz="1800" kern="1200" dirty="0"/>
        </a:p>
      </dsp:txBody>
      <dsp:txXfrm>
        <a:off x="102599" y="2580215"/>
        <a:ext cx="4320000" cy="778544"/>
      </dsp:txXfrm>
    </dsp:sp>
    <dsp:sp modelId="{F7B40221-F7ED-43FB-B9B7-3BF032D6A4B0}">
      <dsp:nvSpPr>
        <dsp:cNvPr id="0" name=""/>
        <dsp:cNvSpPr/>
      </dsp:nvSpPr>
      <dsp:spPr>
        <a:xfrm>
          <a:off x="6582600" y="22264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67AF214-411A-424F-AF85-EB8A75C5972C}">
      <dsp:nvSpPr>
        <dsp:cNvPr id="0" name=""/>
        <dsp:cNvSpPr/>
      </dsp:nvSpPr>
      <dsp:spPr>
        <a:xfrm>
          <a:off x="5178600" y="18694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fr-FR" sz="3600" u="sng" kern="1200"/>
            <a:t>Inconvénients :</a:t>
          </a:r>
          <a:endParaRPr lang="en-US" sz="3600" kern="1200"/>
        </a:p>
      </dsp:txBody>
      <dsp:txXfrm>
        <a:off x="5178600" y="1869493"/>
        <a:ext cx="4320000" cy="648000"/>
      </dsp:txXfrm>
    </dsp:sp>
    <dsp:sp modelId="{F9CE1B76-A3AC-4C9B-A09D-2F5D1678514D}">
      <dsp:nvSpPr>
        <dsp:cNvPr id="0" name=""/>
        <dsp:cNvSpPr/>
      </dsp:nvSpPr>
      <dsp:spPr>
        <a:xfrm>
          <a:off x="5178600" y="2580215"/>
          <a:ext cx="4320000" cy="77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fr-FR" sz="2000" kern="1200" dirty="0"/>
            <a:t>Horaires irréguliers, pression, compétition avec les autres maisons de ventes…</a:t>
          </a:r>
          <a:endParaRPr lang="en-US" sz="2000" kern="1200" dirty="0"/>
        </a:p>
      </dsp:txBody>
      <dsp:txXfrm>
        <a:off x="5178600" y="2580215"/>
        <a:ext cx="4320000" cy="77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504C4-5335-4834-80CA-52FDFFF80BF0}">
      <dsp:nvSpPr>
        <dsp:cNvPr id="0" name=""/>
        <dsp:cNvSpPr/>
      </dsp:nvSpPr>
      <dsp:spPr>
        <a:xfrm>
          <a:off x="0"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A1C63-EB87-469F-9461-AFFD396123B1}">
      <dsp:nvSpPr>
        <dsp:cNvPr id="0" name=""/>
        <dsp:cNvSpPr/>
      </dsp:nvSpPr>
      <dsp:spPr>
        <a:xfrm>
          <a:off x="300037"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baseline="0"/>
            <a:t>Ce stage m’a plu car j’ai pu voir de belles choses tout en apprenant à les reconnaître.</a:t>
          </a:r>
          <a:endParaRPr lang="en-US" sz="1800" kern="1200"/>
        </a:p>
      </dsp:txBody>
      <dsp:txXfrm>
        <a:off x="350259" y="1126082"/>
        <a:ext cx="2599893" cy="1614270"/>
      </dsp:txXfrm>
    </dsp:sp>
    <dsp:sp modelId="{AAF024AC-09F9-4A2B-BA37-C557219D135F}">
      <dsp:nvSpPr>
        <dsp:cNvPr id="0" name=""/>
        <dsp:cNvSpPr/>
      </dsp:nvSpPr>
      <dsp:spPr>
        <a:xfrm>
          <a:off x="3300412"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FB5B4-DCAA-4D7B-9C03-4B9BAE8C33CA}">
      <dsp:nvSpPr>
        <dsp:cNvPr id="0" name=""/>
        <dsp:cNvSpPr/>
      </dsp:nvSpPr>
      <dsp:spPr>
        <a:xfrm>
          <a:off x="3600449"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baseline="0"/>
            <a:t>J’ai découvert un métier qui mixe expertise et commerce.</a:t>
          </a:r>
          <a:endParaRPr lang="en-US" sz="1800" kern="1200"/>
        </a:p>
      </dsp:txBody>
      <dsp:txXfrm>
        <a:off x="3650671" y="1126082"/>
        <a:ext cx="2599893" cy="1614270"/>
      </dsp:txXfrm>
    </dsp:sp>
    <dsp:sp modelId="{CC034128-46CC-4543-B8C1-939065A19D84}">
      <dsp:nvSpPr>
        <dsp:cNvPr id="0" name=""/>
        <dsp:cNvSpPr/>
      </dsp:nvSpPr>
      <dsp:spPr>
        <a:xfrm>
          <a:off x="6600824" y="790825"/>
          <a:ext cx="2700337" cy="171471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9632E-918B-4521-BEBB-73326DD61AB6}">
      <dsp:nvSpPr>
        <dsp:cNvPr id="0" name=""/>
        <dsp:cNvSpPr/>
      </dsp:nvSpPr>
      <dsp:spPr>
        <a:xfrm>
          <a:off x="6900862" y="1075860"/>
          <a:ext cx="2700337" cy="171471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baseline="0"/>
            <a:t>J’ai beaucoup apprécié la disposition des objets dans la maison de vente car cela était l’aboutissement du travail de la semaine </a:t>
          </a:r>
          <a:endParaRPr lang="en-US" sz="1800" kern="1200"/>
        </a:p>
      </dsp:txBody>
      <dsp:txXfrm>
        <a:off x="6951084" y="1126082"/>
        <a:ext cx="2599893" cy="1614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632BF-9E8F-4552-8AEF-2E52C15AF204}">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EBAFD-ED85-4588-B7BC-80AC7A8F311C}">
      <dsp:nvSpPr>
        <dsp:cNvPr id="0" name=""/>
        <dsp:cNvSpPr/>
      </dsp:nvSpPr>
      <dsp:spPr>
        <a:xfrm>
          <a:off x="0" y="0"/>
          <a:ext cx="6506304"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fr-FR" sz="3600" kern="1200" baseline="0" dirty="0"/>
            <a:t>Merci beaucoup à la maison Landre qui m’a accueilli pour ce stage de 3</a:t>
          </a:r>
          <a:r>
            <a:rPr lang="fr-FR" sz="3600" kern="1200" baseline="30000" dirty="0"/>
            <a:t>e</a:t>
          </a:r>
          <a:endParaRPr lang="en-US" sz="3600" kern="1200" dirty="0"/>
        </a:p>
      </dsp:txBody>
      <dsp:txXfrm>
        <a:off x="0" y="0"/>
        <a:ext cx="6506304" cy="2788920"/>
      </dsp:txXfrm>
    </dsp:sp>
    <dsp:sp modelId="{79E30D93-8003-4E72-8EE5-74AEA9703122}">
      <dsp:nvSpPr>
        <dsp:cNvPr id="0" name=""/>
        <dsp:cNvSpPr/>
      </dsp:nvSpPr>
      <dsp:spPr>
        <a:xfrm>
          <a:off x="0" y="2788920"/>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92D98-D5A1-4697-B97D-537B22D95C0A}">
      <dsp:nvSpPr>
        <dsp:cNvPr id="0" name=""/>
        <dsp:cNvSpPr/>
      </dsp:nvSpPr>
      <dsp:spPr>
        <a:xfrm>
          <a:off x="0" y="2788920"/>
          <a:ext cx="6506304"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fr-FR" sz="3600" kern="1200" baseline="0" dirty="0"/>
            <a:t>Merci aussi à ma maîtresse de stage Mathilde </a:t>
          </a:r>
          <a:r>
            <a:rPr lang="fr-FR" sz="3600" kern="1200" baseline="0" dirty="0" err="1"/>
            <a:t>Bolatre</a:t>
          </a:r>
          <a:r>
            <a:rPr lang="fr-FR" sz="3600" kern="1200" baseline="0" dirty="0"/>
            <a:t> ainsi qu’à Valentin Roux, Alexandre </a:t>
          </a:r>
          <a:r>
            <a:rPr lang="fr-FR" sz="3600" kern="1200" baseline="0" dirty="0" err="1"/>
            <a:t>Neyroud</a:t>
          </a:r>
          <a:r>
            <a:rPr lang="fr-FR" sz="3600" kern="1200" baseline="0" dirty="0"/>
            <a:t>, Geoffrey </a:t>
          </a:r>
          <a:r>
            <a:rPr lang="fr-FR" sz="3600" kern="1200" baseline="0" dirty="0" err="1"/>
            <a:t>Ollivon</a:t>
          </a:r>
          <a:r>
            <a:rPr lang="fr-FR" sz="3600" kern="1200" baseline="0" dirty="0"/>
            <a:t> ainsi que tous leurs collègues</a:t>
          </a:r>
          <a:endParaRPr lang="en-US" sz="3600" kern="1200" dirty="0"/>
        </a:p>
      </dsp:txBody>
      <dsp:txXfrm>
        <a:off x="0" y="2788920"/>
        <a:ext cx="6506304" cy="27889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DEAAEF9E-707E-4045-88F6-D50CD1FBD920}" type="datetimeFigureOut">
              <a:rPr lang="en-GB" smtClean="0"/>
              <a:t>08/12/2024</a:t>
            </a:fld>
            <a:endParaRPr lang="en-GB"/>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0B86EEB1-0093-4F82-B12F-A1176A5457B9}" type="slidenum">
              <a:rPr lang="en-GB" smtClean="0"/>
              <a:t>‹N°›</a:t>
            </a:fld>
            <a:endParaRPr lang="en-GB"/>
          </a:p>
        </p:txBody>
      </p:sp>
    </p:spTree>
    <p:extLst>
      <p:ext uri="{BB962C8B-B14F-4D97-AF65-F5344CB8AC3E}">
        <p14:creationId xmlns:p14="http://schemas.microsoft.com/office/powerpoint/2010/main" val="286324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B86EEB1-0093-4F82-B12F-A1176A5457B9}" type="slidenum">
              <a:rPr lang="en-GB" smtClean="0"/>
              <a:t>7</a:t>
            </a:fld>
            <a:endParaRPr lang="en-GB"/>
          </a:p>
        </p:txBody>
      </p:sp>
    </p:spTree>
    <p:extLst>
      <p:ext uri="{BB962C8B-B14F-4D97-AF65-F5344CB8AC3E}">
        <p14:creationId xmlns:p14="http://schemas.microsoft.com/office/powerpoint/2010/main" val="190894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1DF0227-1293-4B50-9A95-0D396D08AF1A}" type="datetime1">
              <a:rPr lang="en-GB" smtClean="0"/>
              <a:t>08/12/2024</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36F737D-1711-4C8F-A52C-0D83DED06959}" type="slidenum">
              <a:rPr lang="en-GB" smtClean="0"/>
              <a:t>‹N°›</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366887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B95375-EE57-4F34-B5D3-3147F9D063E2}" type="datetime1">
              <a:rPr lang="en-GB" smtClean="0"/>
              <a:t>08/12/2024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403361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4D7E7D1-4824-4BE8-8656-D6EF502F2BC4}" type="datetime1">
              <a:rPr lang="en-GB" smtClean="0"/>
              <a:t>08/12/2024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332827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F48A15-AEF9-4D31-8BDB-5E09A48F7B35}" type="datetime1">
              <a:rPr lang="en-GB" smtClean="0"/>
              <a:t>08/12/2024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218422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B4EEF40-A74A-4232-A4C7-57F7BE4F4E08}" type="datetime1">
              <a:rPr lang="en-GB" smtClean="0"/>
              <a:t>08/12/2024</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36F737D-1711-4C8F-A52C-0D83DED06959}" type="slidenum">
              <a:rPr lang="en-GB" smtClean="0"/>
              <a:t>‹N°›</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267297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4C3E17-C165-4B4E-B815-F1275977CFD4}" type="datetime1">
              <a:rPr lang="en-GB" smtClean="0"/>
              <a:t>08/12/2024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186780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5CEC4D0-1035-41EB-A8AA-406894D44FB9}" type="datetime1">
              <a:rPr lang="en-GB" smtClean="0"/>
              <a:t>08/12/2024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372809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62E044A-AC45-48E8-87F8-B74A4B319CA5}" type="datetime1">
              <a:rPr lang="en-GB" smtClean="0"/>
              <a:t>08/12/2024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27443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31516-C820-4398-AB05-E9D737FBDD75}" type="datetime1">
              <a:rPr lang="en-GB" smtClean="0"/>
              <a:t>08/12/2024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6F737D-1711-4C8F-A52C-0D83DED06959}" type="slidenum">
              <a:rPr lang="en-GB" smtClean="0"/>
              <a:t>‹N°›</a:t>
            </a:fld>
            <a:endParaRPr lang="en-GB"/>
          </a:p>
        </p:txBody>
      </p:sp>
    </p:spTree>
    <p:extLst>
      <p:ext uri="{BB962C8B-B14F-4D97-AF65-F5344CB8AC3E}">
        <p14:creationId xmlns:p14="http://schemas.microsoft.com/office/powerpoint/2010/main" val="357069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A67661E-00A1-4246-B5AA-125B9DEDFB33}" type="datetime1">
              <a:rPr lang="en-GB" smtClean="0"/>
              <a:t>08/12/2024</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36F737D-1711-4C8F-A52C-0D83DED06959}" type="slidenum">
              <a:rPr lang="en-GB" smtClean="0"/>
              <a:t>‹N°›</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488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92F0C7D-C8A9-4095-A6FC-374429D715A2}" type="datetime1">
              <a:rPr lang="en-GB" smtClean="0"/>
              <a:t>08/12/2024</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36F737D-1711-4C8F-A52C-0D83DED06959}" type="slidenum">
              <a:rPr lang="en-GB" smtClean="0"/>
              <a:t>‹N°›</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38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7915914-7047-460A-9572-CAD71BD79499}" type="datetime1">
              <a:rPr lang="en-GB" smtClean="0"/>
              <a:t>08/12/2024</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36F737D-1711-4C8F-A52C-0D83DED06959}" type="slidenum">
              <a:rPr lang="en-GB" smtClean="0"/>
              <a:t>‹N°›</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6448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lexandrelandre.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88AAF-6DE7-664B-654B-A2F376A1A6E7}"/>
              </a:ext>
            </a:extLst>
          </p:cNvPr>
          <p:cNvSpPr>
            <a:spLocks noGrp="1"/>
          </p:cNvSpPr>
          <p:nvPr>
            <p:ph type="ctrTitle"/>
          </p:nvPr>
        </p:nvSpPr>
        <p:spPr>
          <a:xfrm>
            <a:off x="746620" y="1330774"/>
            <a:ext cx="10247152" cy="1370481"/>
          </a:xfrm>
        </p:spPr>
        <p:txBody>
          <a:bodyPr/>
          <a:lstStyle/>
          <a:p>
            <a:r>
              <a:rPr lang="fr-FR" sz="4800" dirty="0"/>
              <a:t>RAPPORT DE STAGE D’Observation en milieu professionnel</a:t>
            </a:r>
            <a:endParaRPr lang="en-GB" sz="4800" dirty="0"/>
          </a:p>
        </p:txBody>
      </p:sp>
      <p:sp>
        <p:nvSpPr>
          <p:cNvPr id="3" name="Sous-titre 2">
            <a:extLst>
              <a:ext uri="{FF2B5EF4-FFF2-40B4-BE49-F238E27FC236}">
                <a16:creationId xmlns:a16="http://schemas.microsoft.com/office/drawing/2014/main" id="{094AAB30-5261-269B-EEDB-363DAB67A669}"/>
              </a:ext>
            </a:extLst>
          </p:cNvPr>
          <p:cNvSpPr>
            <a:spLocks noGrp="1"/>
          </p:cNvSpPr>
          <p:nvPr>
            <p:ph type="subTitle" idx="1"/>
          </p:nvPr>
        </p:nvSpPr>
        <p:spPr>
          <a:xfrm>
            <a:off x="2935400" y="4906538"/>
            <a:ext cx="6831673" cy="875697"/>
          </a:xfrm>
        </p:spPr>
        <p:txBody>
          <a:bodyPr/>
          <a:lstStyle/>
          <a:p>
            <a:r>
              <a:rPr lang="fr-FR" dirty="0"/>
              <a:t>Thibault BERTRAND</a:t>
            </a:r>
          </a:p>
          <a:p>
            <a:r>
              <a:rPr lang="fr-FR" dirty="0"/>
              <a:t>3</a:t>
            </a:r>
            <a:r>
              <a:rPr lang="fr-FR" baseline="30000" dirty="0"/>
              <a:t>e</a:t>
            </a:r>
            <a:r>
              <a:rPr lang="fr-FR" dirty="0"/>
              <a:t>1</a:t>
            </a:r>
            <a:endParaRPr lang="en-GB" dirty="0"/>
          </a:p>
        </p:txBody>
      </p:sp>
      <p:sp>
        <p:nvSpPr>
          <p:cNvPr id="4" name="Sous-titre 2">
            <a:extLst>
              <a:ext uri="{FF2B5EF4-FFF2-40B4-BE49-F238E27FC236}">
                <a16:creationId xmlns:a16="http://schemas.microsoft.com/office/drawing/2014/main" id="{09219C06-3876-778C-3AFB-E10610A1CB18}"/>
              </a:ext>
            </a:extLst>
          </p:cNvPr>
          <p:cNvSpPr txBox="1">
            <a:spLocks/>
          </p:cNvSpPr>
          <p:nvPr/>
        </p:nvSpPr>
        <p:spPr>
          <a:xfrm>
            <a:off x="2473717" y="3835255"/>
            <a:ext cx="6831673" cy="875697"/>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fr-FR" dirty="0"/>
              <a:t>Commissaire Priseur Alexandre Landre à Beaune</a:t>
            </a:r>
            <a:endParaRPr lang="en-GB" dirty="0"/>
          </a:p>
        </p:txBody>
      </p:sp>
      <p:sp>
        <p:nvSpPr>
          <p:cNvPr id="5" name="ZoneTexte 4">
            <a:extLst>
              <a:ext uri="{FF2B5EF4-FFF2-40B4-BE49-F238E27FC236}">
                <a16:creationId xmlns:a16="http://schemas.microsoft.com/office/drawing/2014/main" id="{93EA67F4-7BFD-FC01-F305-6E0B2F544A4B}"/>
              </a:ext>
            </a:extLst>
          </p:cNvPr>
          <p:cNvSpPr txBox="1"/>
          <p:nvPr/>
        </p:nvSpPr>
        <p:spPr>
          <a:xfrm>
            <a:off x="3007453" y="2877424"/>
            <a:ext cx="6090408" cy="369332"/>
          </a:xfrm>
          <a:prstGeom prst="rect">
            <a:avLst/>
          </a:prstGeom>
          <a:noFill/>
        </p:spPr>
        <p:txBody>
          <a:bodyPr wrap="square" rtlCol="0">
            <a:spAutoFit/>
          </a:bodyPr>
          <a:lstStyle/>
          <a:p>
            <a:pPr algn="ctr"/>
            <a:r>
              <a:rPr lang="fr-FR" dirty="0"/>
              <a:t>Collège Jules Ferry de Beaune</a:t>
            </a:r>
            <a:endParaRPr lang="en-GB" dirty="0"/>
          </a:p>
        </p:txBody>
      </p:sp>
      <p:sp>
        <p:nvSpPr>
          <p:cNvPr id="6" name="Espace réservé du numéro de diapositive 5">
            <a:extLst>
              <a:ext uri="{FF2B5EF4-FFF2-40B4-BE49-F238E27FC236}">
                <a16:creationId xmlns:a16="http://schemas.microsoft.com/office/drawing/2014/main" id="{0B6E4711-213A-95D0-A530-AE29AEF539D7}"/>
              </a:ext>
            </a:extLst>
          </p:cNvPr>
          <p:cNvSpPr>
            <a:spLocks noGrp="1"/>
          </p:cNvSpPr>
          <p:nvPr>
            <p:ph type="sldNum" sz="quarter" idx="12"/>
          </p:nvPr>
        </p:nvSpPr>
        <p:spPr/>
        <p:txBody>
          <a:bodyPr/>
          <a:lstStyle/>
          <a:p>
            <a:fld id="{D36F737D-1711-4C8F-A52C-0D83DED06959}" type="slidenum">
              <a:rPr lang="en-GB" smtClean="0"/>
              <a:t>1</a:t>
            </a:fld>
            <a:endParaRPr lang="en-GB"/>
          </a:p>
        </p:txBody>
      </p:sp>
    </p:spTree>
    <p:extLst>
      <p:ext uri="{BB962C8B-B14F-4D97-AF65-F5344CB8AC3E}">
        <p14:creationId xmlns:p14="http://schemas.microsoft.com/office/powerpoint/2010/main" val="1871070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6"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GB"/>
            </a:p>
          </p:txBody>
        </p:sp>
        <p:sp>
          <p:nvSpPr>
            <p:cNvPr id="17"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GB"/>
            </a:p>
          </p:txBody>
        </p:sp>
      </p:grpSp>
      <p:pic>
        <p:nvPicPr>
          <p:cNvPr id="10" name="Image 9" descr="Une image contenant en bois, intérieur, vaisselle&#10;&#10;Description générée automatiquement">
            <a:extLst>
              <a:ext uri="{FF2B5EF4-FFF2-40B4-BE49-F238E27FC236}">
                <a16:creationId xmlns:a16="http://schemas.microsoft.com/office/drawing/2014/main" id="{E721577A-F0EF-47A6-FDE5-556014815C0D}"/>
              </a:ext>
            </a:extLst>
          </p:cNvPr>
          <p:cNvPicPr>
            <a:picLocks noChangeAspect="1"/>
          </p:cNvPicPr>
          <p:nvPr/>
        </p:nvPicPr>
        <p:blipFill>
          <a:blip r:embed="rId2">
            <a:extLst>
              <a:ext uri="{28A0092B-C50C-407E-A947-70E740481C1C}">
                <a14:useLocalDpi xmlns:a14="http://schemas.microsoft.com/office/drawing/2010/main" val="0"/>
              </a:ext>
            </a:extLst>
          </a:blip>
          <a:srcRect t="15437" b="278"/>
          <a:stretch/>
        </p:blipFill>
        <p:spPr>
          <a:xfrm>
            <a:off x="20" y="10"/>
            <a:ext cx="12191980" cy="6859300"/>
          </a:xfrm>
          <a:prstGeom prst="rect">
            <a:avLst/>
          </a:prstGeom>
        </p:spPr>
      </p:pic>
      <p:sp>
        <p:nvSpPr>
          <p:cNvPr id="19" name="Rectangle 18">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n-GB"/>
          </a:p>
        </p:txBody>
      </p:sp>
      <p:sp>
        <p:nvSpPr>
          <p:cNvPr id="23"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n-GB"/>
          </a:p>
        </p:txBody>
      </p:sp>
      <p:sp>
        <p:nvSpPr>
          <p:cNvPr id="2" name="Titre 1">
            <a:extLst>
              <a:ext uri="{FF2B5EF4-FFF2-40B4-BE49-F238E27FC236}">
                <a16:creationId xmlns:a16="http://schemas.microsoft.com/office/drawing/2014/main" id="{C557F7F1-7E00-BDEE-A779-469F5B606EA4}"/>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solidFill>
                  <a:schemeClr val="bg2"/>
                </a:solidFill>
              </a:rPr>
              <a:t>Fin</a:t>
            </a:r>
          </a:p>
        </p:txBody>
      </p:sp>
      <p:sp>
        <p:nvSpPr>
          <p:cNvPr id="6" name="ZoneTexte 5">
            <a:extLst>
              <a:ext uri="{FF2B5EF4-FFF2-40B4-BE49-F238E27FC236}">
                <a16:creationId xmlns:a16="http://schemas.microsoft.com/office/drawing/2014/main" id="{A6EA12B5-772B-11A8-4E4B-FCCF84CC4107}"/>
              </a:ext>
            </a:extLst>
          </p:cNvPr>
          <p:cNvSpPr txBox="1"/>
          <p:nvPr/>
        </p:nvSpPr>
        <p:spPr>
          <a:xfrm>
            <a:off x="2679906" y="3956279"/>
            <a:ext cx="6831673" cy="1086237"/>
          </a:xfrm>
          <a:prstGeom prst="rect">
            <a:avLst/>
          </a:prstGeom>
        </p:spPr>
        <p:txBody>
          <a:bodyPr vert="horz" lIns="91440" tIns="45720" rIns="91440" bIns="45720" rtlCol="0">
            <a:normAutofit/>
          </a:bodyPr>
          <a:lstStyle/>
          <a:p>
            <a:pPr algn="ctr" defTabSz="914400">
              <a:lnSpc>
                <a:spcPct val="112000"/>
              </a:lnSpc>
              <a:spcAft>
                <a:spcPts val="600"/>
              </a:spcAft>
            </a:pPr>
            <a:r>
              <a:rPr lang="en-US" sz="2300" b="1" dirty="0">
                <a:solidFill>
                  <a:schemeClr val="bg2"/>
                </a:solidFill>
              </a:rPr>
              <a:t>(Adjugé 18/20)</a:t>
            </a:r>
          </a:p>
        </p:txBody>
      </p:sp>
      <p:sp>
        <p:nvSpPr>
          <p:cNvPr id="11" name="Espace réservé du numéro de diapositive 10">
            <a:extLst>
              <a:ext uri="{FF2B5EF4-FFF2-40B4-BE49-F238E27FC236}">
                <a16:creationId xmlns:a16="http://schemas.microsoft.com/office/drawing/2014/main" id="{400E4559-8EF2-CF29-4475-BB578AEC955A}"/>
              </a:ext>
            </a:extLst>
          </p:cNvPr>
          <p:cNvSpPr>
            <a:spLocks noGrp="1"/>
          </p:cNvSpPr>
          <p:nvPr>
            <p:ph type="sldNum" sz="quarter" idx="12"/>
          </p:nvPr>
        </p:nvSpPr>
        <p:spPr/>
        <p:txBody>
          <a:bodyPr/>
          <a:lstStyle/>
          <a:p>
            <a:fld id="{D36F737D-1711-4C8F-A52C-0D83DED06959}" type="slidenum">
              <a:rPr lang="en-GB" smtClean="0"/>
              <a:t>10</a:t>
            </a:fld>
            <a:endParaRPr lang="en-GB"/>
          </a:p>
        </p:txBody>
      </p:sp>
    </p:spTree>
    <p:extLst>
      <p:ext uri="{BB962C8B-B14F-4D97-AF65-F5344CB8AC3E}">
        <p14:creationId xmlns:p14="http://schemas.microsoft.com/office/powerpoint/2010/main" val="36104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33583-BFF1-52F7-4A80-5A3D1F6E9EB5}"/>
              </a:ext>
            </a:extLst>
          </p:cNvPr>
          <p:cNvSpPr>
            <a:spLocks noGrp="1"/>
          </p:cNvSpPr>
          <p:nvPr>
            <p:ph type="title"/>
          </p:nvPr>
        </p:nvSpPr>
        <p:spPr/>
        <p:txBody>
          <a:bodyPr/>
          <a:lstStyle/>
          <a:p>
            <a:r>
              <a:rPr lang="fr-FR" dirty="0"/>
              <a:t>SOMMAIRE</a:t>
            </a:r>
            <a:endParaRPr lang="en-GB" dirty="0"/>
          </a:p>
        </p:txBody>
      </p:sp>
      <p:sp>
        <p:nvSpPr>
          <p:cNvPr id="3" name="Espace réservé du contenu 2">
            <a:extLst>
              <a:ext uri="{FF2B5EF4-FFF2-40B4-BE49-F238E27FC236}">
                <a16:creationId xmlns:a16="http://schemas.microsoft.com/office/drawing/2014/main" id="{6614B2CE-2112-0C23-9358-36E3E8CE800F}"/>
              </a:ext>
            </a:extLst>
          </p:cNvPr>
          <p:cNvSpPr>
            <a:spLocks noGrp="1"/>
          </p:cNvSpPr>
          <p:nvPr>
            <p:ph idx="1"/>
          </p:nvPr>
        </p:nvSpPr>
        <p:spPr/>
        <p:txBody>
          <a:bodyPr/>
          <a:lstStyle/>
          <a:p>
            <a:r>
              <a:rPr lang="fr-FR" dirty="0"/>
              <a:t>Présentation de l’entreprise diapositive 3</a:t>
            </a:r>
          </a:p>
          <a:p>
            <a:r>
              <a:rPr lang="fr-FR" dirty="0"/>
              <a:t>Activités faites dans l’entreprise diapositives 4 et 5</a:t>
            </a:r>
          </a:p>
          <a:p>
            <a:r>
              <a:rPr lang="fr-FR" dirty="0"/>
              <a:t>Diplôme et études nécessaires diapositive 6</a:t>
            </a:r>
          </a:p>
          <a:p>
            <a:r>
              <a:rPr lang="fr-FR" dirty="0"/>
              <a:t>Avantages et inconvénients diapositive 7</a:t>
            </a:r>
          </a:p>
          <a:p>
            <a:r>
              <a:rPr lang="fr-FR" dirty="0"/>
              <a:t>Mes impressions diapositive 8</a:t>
            </a:r>
          </a:p>
          <a:p>
            <a:r>
              <a:rPr lang="fr-FR" dirty="0"/>
              <a:t>Remerciements diapositive 9</a:t>
            </a:r>
          </a:p>
          <a:p>
            <a:endParaRPr lang="fr-FR" dirty="0"/>
          </a:p>
          <a:p>
            <a:endParaRPr lang="en-GB" dirty="0"/>
          </a:p>
        </p:txBody>
      </p:sp>
      <p:sp>
        <p:nvSpPr>
          <p:cNvPr id="4" name="Espace réservé du numéro de diapositive 3">
            <a:extLst>
              <a:ext uri="{FF2B5EF4-FFF2-40B4-BE49-F238E27FC236}">
                <a16:creationId xmlns:a16="http://schemas.microsoft.com/office/drawing/2014/main" id="{BF1A1A22-136B-0991-8AAB-8EC63F8087D0}"/>
              </a:ext>
            </a:extLst>
          </p:cNvPr>
          <p:cNvSpPr>
            <a:spLocks noGrp="1"/>
          </p:cNvSpPr>
          <p:nvPr>
            <p:ph type="sldNum" sz="quarter" idx="12"/>
          </p:nvPr>
        </p:nvSpPr>
        <p:spPr/>
        <p:txBody>
          <a:bodyPr/>
          <a:lstStyle/>
          <a:p>
            <a:fld id="{D36F737D-1711-4C8F-A52C-0D83DED06959}" type="slidenum">
              <a:rPr lang="en-GB" smtClean="0"/>
              <a:t>2</a:t>
            </a:fld>
            <a:endParaRPr lang="en-GB"/>
          </a:p>
        </p:txBody>
      </p:sp>
    </p:spTree>
    <p:extLst>
      <p:ext uri="{BB962C8B-B14F-4D97-AF65-F5344CB8AC3E}">
        <p14:creationId xmlns:p14="http://schemas.microsoft.com/office/powerpoint/2010/main" val="293062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68DBE5-7A7D-E81C-0F99-7FF68B6B24FF}"/>
              </a:ext>
            </a:extLst>
          </p:cNvPr>
          <p:cNvSpPr>
            <a:spLocks noGrp="1"/>
          </p:cNvSpPr>
          <p:nvPr>
            <p:ph type="title"/>
          </p:nvPr>
        </p:nvSpPr>
        <p:spPr>
          <a:xfrm>
            <a:off x="784743" y="685800"/>
            <a:ext cx="5793475" cy="1485900"/>
          </a:xfrm>
        </p:spPr>
        <p:txBody>
          <a:bodyPr>
            <a:normAutofit/>
          </a:bodyPr>
          <a:lstStyle/>
          <a:p>
            <a:r>
              <a:rPr lang="fr-FR"/>
              <a:t>Présentation de l’entreprise</a:t>
            </a:r>
            <a:endParaRPr lang="en-GB" dirty="0"/>
          </a:p>
        </p:txBody>
      </p:sp>
      <p:sp>
        <p:nvSpPr>
          <p:cNvPr id="3" name="Espace réservé du contenu 2">
            <a:extLst>
              <a:ext uri="{FF2B5EF4-FFF2-40B4-BE49-F238E27FC236}">
                <a16:creationId xmlns:a16="http://schemas.microsoft.com/office/drawing/2014/main" id="{86B55464-EF75-7DE0-A372-2791D02C92AB}"/>
              </a:ext>
            </a:extLst>
          </p:cNvPr>
          <p:cNvSpPr>
            <a:spLocks noGrp="1"/>
          </p:cNvSpPr>
          <p:nvPr>
            <p:ph idx="1"/>
          </p:nvPr>
        </p:nvSpPr>
        <p:spPr>
          <a:xfrm>
            <a:off x="784743" y="2286000"/>
            <a:ext cx="5793475" cy="3581400"/>
          </a:xfrm>
        </p:spPr>
        <p:txBody>
          <a:bodyPr>
            <a:normAutofit/>
          </a:bodyPr>
          <a:lstStyle/>
          <a:p>
            <a:r>
              <a:rPr lang="fr-FR" sz="1700" dirty="0"/>
              <a:t>Alexandre Landre Commissaire Priseur: 26 Place Monge à Beaune Tel 03 80 24 09 66</a:t>
            </a:r>
          </a:p>
          <a:p>
            <a:r>
              <a:rPr lang="en-GB" sz="1700" dirty="0">
                <a:hlinkClick r:id="rId2"/>
              </a:rPr>
              <a:t>https://www.alexandrelandre.com/</a:t>
            </a:r>
            <a:endParaRPr lang="en-GB" sz="1700" dirty="0"/>
          </a:p>
          <a:p>
            <a:r>
              <a:rPr lang="en-GB" sz="1700" dirty="0"/>
              <a:t>Maison de vente aux </a:t>
            </a:r>
            <a:r>
              <a:rPr lang="en-GB" sz="1700" dirty="0" err="1"/>
              <a:t>enchères</a:t>
            </a:r>
            <a:r>
              <a:rPr lang="en-GB" sz="1700" dirty="0"/>
              <a:t> </a:t>
            </a:r>
            <a:r>
              <a:rPr lang="en-GB" sz="1700" dirty="0" err="1"/>
              <a:t>pluridisciplinaire</a:t>
            </a:r>
            <a:r>
              <a:rPr lang="en-GB" sz="1700" dirty="0"/>
              <a:t> </a:t>
            </a:r>
            <a:r>
              <a:rPr lang="en-GB" sz="1700" dirty="0" err="1"/>
              <a:t>fondée</a:t>
            </a:r>
            <a:r>
              <a:rPr lang="en-GB" sz="1700" dirty="0"/>
              <a:t> </a:t>
            </a:r>
            <a:r>
              <a:rPr lang="en-GB" sz="1700" dirty="0" err="1"/>
              <a:t>en</a:t>
            </a:r>
            <a:r>
              <a:rPr lang="en-GB" sz="1700" dirty="0"/>
              <a:t> 2019 et </a:t>
            </a:r>
            <a:r>
              <a:rPr lang="en-GB" sz="1700" dirty="0" err="1"/>
              <a:t>implantée</a:t>
            </a:r>
            <a:r>
              <a:rPr lang="en-GB" sz="1700" dirty="0"/>
              <a:t> dans 5 </a:t>
            </a:r>
            <a:r>
              <a:rPr lang="en-GB" sz="1700" dirty="0" err="1"/>
              <a:t>villes</a:t>
            </a:r>
            <a:r>
              <a:rPr lang="en-GB" sz="1700" dirty="0"/>
              <a:t>: Beaune, </a:t>
            </a:r>
            <a:r>
              <a:rPr lang="en-GB" sz="1700" dirty="0" err="1"/>
              <a:t>Semur</a:t>
            </a:r>
            <a:r>
              <a:rPr lang="en-GB" sz="1700" dirty="0"/>
              <a:t> </a:t>
            </a:r>
            <a:r>
              <a:rPr lang="en-GB" sz="1700" dirty="0" err="1"/>
              <a:t>en</a:t>
            </a:r>
            <a:r>
              <a:rPr lang="en-GB" sz="1700" dirty="0"/>
              <a:t> </a:t>
            </a:r>
            <a:r>
              <a:rPr lang="en-GB" sz="1700" dirty="0" err="1"/>
              <a:t>Auxois</a:t>
            </a:r>
            <a:r>
              <a:rPr lang="en-GB" sz="1700" dirty="0"/>
              <a:t>, Nancy, Strasbourg, et Paris.</a:t>
            </a:r>
          </a:p>
          <a:p>
            <a:r>
              <a:rPr lang="en-GB" sz="1700" dirty="0"/>
              <a:t>35 </a:t>
            </a:r>
            <a:r>
              <a:rPr lang="en-GB" sz="1700" dirty="0" err="1"/>
              <a:t>Collaborateurs</a:t>
            </a:r>
            <a:r>
              <a:rPr lang="en-GB" sz="1700" dirty="0"/>
              <a:t> et plus de 75000 </a:t>
            </a:r>
            <a:r>
              <a:rPr lang="en-GB" sz="1700" dirty="0" err="1"/>
              <a:t>objets</a:t>
            </a:r>
            <a:r>
              <a:rPr lang="en-GB" sz="1700" dirty="0"/>
              <a:t> </a:t>
            </a:r>
            <a:r>
              <a:rPr lang="en-GB" sz="1700" dirty="0" err="1"/>
              <a:t>adjugés</a:t>
            </a:r>
            <a:r>
              <a:rPr lang="en-GB" sz="1700" dirty="0"/>
              <a:t> pour plus de 25 millions </a:t>
            </a:r>
            <a:r>
              <a:rPr lang="en-GB" sz="1700" dirty="0" err="1"/>
              <a:t>d’Euros</a:t>
            </a:r>
            <a:r>
              <a:rPr lang="en-GB" sz="1700" dirty="0"/>
              <a:t>.</a:t>
            </a:r>
          </a:p>
          <a:p>
            <a:r>
              <a:rPr lang="en-GB" sz="1700" dirty="0"/>
              <a:t>Il y a </a:t>
            </a:r>
            <a:r>
              <a:rPr lang="en-GB" sz="1700" dirty="0" err="1"/>
              <a:t>plusieurs</a:t>
            </a:r>
            <a:r>
              <a:rPr lang="en-GB" sz="1700" dirty="0"/>
              <a:t> </a:t>
            </a:r>
            <a:r>
              <a:rPr lang="en-GB" sz="1700" dirty="0" err="1"/>
              <a:t>thèmes</a:t>
            </a:r>
            <a:r>
              <a:rPr lang="en-GB" sz="1700" dirty="0"/>
              <a:t> pour les ventes aux </a:t>
            </a:r>
            <a:r>
              <a:rPr lang="en-GB" sz="1700" dirty="0" err="1"/>
              <a:t>enchères</a:t>
            </a:r>
            <a:r>
              <a:rPr lang="en-GB" sz="1700" dirty="0"/>
              <a:t>: </a:t>
            </a:r>
            <a:r>
              <a:rPr lang="en-GB" sz="1700" dirty="0" err="1"/>
              <a:t>Vins</a:t>
            </a:r>
            <a:r>
              <a:rPr lang="en-GB" sz="1700" dirty="0"/>
              <a:t> et </a:t>
            </a:r>
            <a:r>
              <a:rPr lang="en-GB" sz="1700" dirty="0" err="1"/>
              <a:t>spiritueux</a:t>
            </a:r>
            <a:r>
              <a:rPr lang="en-GB" sz="1700" dirty="0"/>
              <a:t>, </a:t>
            </a:r>
            <a:r>
              <a:rPr lang="en-GB" sz="1700" dirty="0" err="1"/>
              <a:t>horlogerie</a:t>
            </a:r>
            <a:r>
              <a:rPr lang="en-GB" sz="1700" dirty="0"/>
              <a:t> montres, bijoux, </a:t>
            </a:r>
            <a:r>
              <a:rPr lang="en-GB" sz="1700" dirty="0" err="1"/>
              <a:t>Objets</a:t>
            </a:r>
            <a:r>
              <a:rPr lang="en-GB" sz="1700" dirty="0"/>
              <a:t> d’art, </a:t>
            </a:r>
            <a:r>
              <a:rPr lang="en-GB" sz="1700" dirty="0" err="1"/>
              <a:t>objets</a:t>
            </a:r>
            <a:r>
              <a:rPr lang="en-GB" sz="1700" dirty="0"/>
              <a:t> de luxe</a:t>
            </a:r>
          </a:p>
          <a:p>
            <a:pPr marL="0" indent="0">
              <a:buNone/>
            </a:pPr>
            <a:endParaRPr lang="en-GB" sz="1700" dirty="0"/>
          </a:p>
          <a:p>
            <a:pPr marL="0" indent="0">
              <a:buNone/>
            </a:pPr>
            <a:endParaRPr lang="en-GB" sz="1700" dirty="0"/>
          </a:p>
          <a:p>
            <a:endParaRPr lang="fr-FR" sz="1700" dirty="0"/>
          </a:p>
          <a:p>
            <a:endParaRPr lang="en-GB" sz="1700" dirty="0"/>
          </a:p>
        </p:txBody>
      </p:sp>
      <p:sp>
        <p:nvSpPr>
          <p:cNvPr id="19" name="Rectangle 18">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5" name="Image 4" descr="Une image contenant texte, capture d’écran, Page web, Site web&#10;&#10;Description générée automatiquement">
            <a:extLst>
              <a:ext uri="{FF2B5EF4-FFF2-40B4-BE49-F238E27FC236}">
                <a16:creationId xmlns:a16="http://schemas.microsoft.com/office/drawing/2014/main" id="{B9550E21-E5FE-1CA7-3293-DF3541845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926" y="730624"/>
            <a:ext cx="4204409" cy="2335305"/>
          </a:xfrm>
          <a:prstGeom prst="rect">
            <a:avLst/>
          </a:prstGeom>
          <a:ln>
            <a:noFill/>
          </a:ln>
          <a:effectLst/>
        </p:spPr>
      </p:pic>
      <p:pic>
        <p:nvPicPr>
          <p:cNvPr id="7" name="Image 6" descr="Une image contenant texte, Police, logo, capture d’écran&#10;&#10;Description générée automatiquement">
            <a:extLst>
              <a:ext uri="{FF2B5EF4-FFF2-40B4-BE49-F238E27FC236}">
                <a16:creationId xmlns:a16="http://schemas.microsoft.com/office/drawing/2014/main" id="{35281495-D1C9-61D7-A0A8-915E57119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690" y="4066076"/>
            <a:ext cx="3531863" cy="1686463"/>
          </a:xfrm>
          <a:prstGeom prst="rect">
            <a:avLst/>
          </a:prstGeom>
          <a:ln>
            <a:noFill/>
          </a:ln>
          <a:effectLst/>
        </p:spPr>
      </p:pic>
      <p:sp>
        <p:nvSpPr>
          <p:cNvPr id="8" name="Espace réservé du numéro de diapositive 7">
            <a:extLst>
              <a:ext uri="{FF2B5EF4-FFF2-40B4-BE49-F238E27FC236}">
                <a16:creationId xmlns:a16="http://schemas.microsoft.com/office/drawing/2014/main" id="{F38C42D7-FBC7-B324-B7D0-C6F0FC252F24}"/>
              </a:ext>
            </a:extLst>
          </p:cNvPr>
          <p:cNvSpPr>
            <a:spLocks noGrp="1"/>
          </p:cNvSpPr>
          <p:nvPr>
            <p:ph type="sldNum" sz="quarter" idx="12"/>
          </p:nvPr>
        </p:nvSpPr>
        <p:spPr/>
        <p:txBody>
          <a:bodyPr/>
          <a:lstStyle/>
          <a:p>
            <a:fld id="{D36F737D-1711-4C8F-A52C-0D83DED06959}" type="slidenum">
              <a:rPr lang="en-GB" smtClean="0"/>
              <a:t>3</a:t>
            </a:fld>
            <a:endParaRPr lang="en-GB"/>
          </a:p>
        </p:txBody>
      </p:sp>
    </p:spTree>
    <p:extLst>
      <p:ext uri="{BB962C8B-B14F-4D97-AF65-F5344CB8AC3E}">
        <p14:creationId xmlns:p14="http://schemas.microsoft.com/office/powerpoint/2010/main" val="380827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56EB0F0-6092-FF4A-E151-5391F1A4402E}"/>
              </a:ext>
            </a:extLst>
          </p:cNvPr>
          <p:cNvSpPr>
            <a:spLocks noGrp="1"/>
          </p:cNvSpPr>
          <p:nvPr>
            <p:ph type="title"/>
          </p:nvPr>
        </p:nvSpPr>
        <p:spPr>
          <a:xfrm>
            <a:off x="5100824" y="685800"/>
            <a:ext cx="6176776" cy="1485900"/>
          </a:xfrm>
        </p:spPr>
        <p:txBody>
          <a:bodyPr>
            <a:normAutofit/>
          </a:bodyPr>
          <a:lstStyle/>
          <a:p>
            <a:r>
              <a:rPr lang="fr-FR" sz="3700" u="sng"/>
              <a:t>Activités faites et observées durant la semaine (1/2) </a:t>
            </a:r>
            <a:endParaRPr lang="en-GB" sz="3700" u="sng"/>
          </a:p>
        </p:txBody>
      </p:sp>
      <p:pic>
        <p:nvPicPr>
          <p:cNvPr id="6" name="Image 5">
            <a:extLst>
              <a:ext uri="{FF2B5EF4-FFF2-40B4-BE49-F238E27FC236}">
                <a16:creationId xmlns:a16="http://schemas.microsoft.com/office/drawing/2014/main" id="{98991D47-9061-6C78-57C1-DEAAA7017E59}"/>
              </a:ext>
            </a:extLst>
          </p:cNvPr>
          <p:cNvPicPr>
            <a:picLocks noChangeAspect="1"/>
          </p:cNvPicPr>
          <p:nvPr/>
        </p:nvPicPr>
        <p:blipFill>
          <a:blip r:embed="rId2">
            <a:extLst>
              <a:ext uri="{28A0092B-C50C-407E-A947-70E740481C1C}">
                <a14:useLocalDpi xmlns:a14="http://schemas.microsoft.com/office/drawing/2010/main" val="0"/>
              </a:ext>
            </a:extLst>
          </a:blip>
          <a:srcRect l="10455" r="30585" b="-3"/>
          <a:stretch/>
        </p:blipFill>
        <p:spPr>
          <a:xfrm rot="5400000" flipV="1">
            <a:off x="467732" y="-467733"/>
            <a:ext cx="3438081" cy="4373545"/>
          </a:xfrm>
          <a:prstGeom prst="rect">
            <a:avLst/>
          </a:prstGeom>
        </p:spPr>
      </p:pic>
      <p:pic>
        <p:nvPicPr>
          <p:cNvPr id="8" name="Image 7" descr="Une image contenant Accessoire de mode, collection, intérieur, affichage&#10;&#10;Description générée automatiquement">
            <a:extLst>
              <a:ext uri="{FF2B5EF4-FFF2-40B4-BE49-F238E27FC236}">
                <a16:creationId xmlns:a16="http://schemas.microsoft.com/office/drawing/2014/main" id="{F8AFCBC2-7B32-4CAE-EDE2-157146DCDFCE}"/>
              </a:ext>
            </a:extLst>
          </p:cNvPr>
          <p:cNvPicPr>
            <a:picLocks noChangeAspect="1"/>
          </p:cNvPicPr>
          <p:nvPr/>
        </p:nvPicPr>
        <p:blipFill>
          <a:blip r:embed="rId3">
            <a:extLst>
              <a:ext uri="{28A0092B-C50C-407E-A947-70E740481C1C}">
                <a14:useLocalDpi xmlns:a14="http://schemas.microsoft.com/office/drawing/2010/main" val="0"/>
              </a:ext>
            </a:extLst>
          </a:blip>
          <a:srcRect r="4341"/>
          <a:stretch/>
        </p:blipFill>
        <p:spPr>
          <a:xfrm>
            <a:off x="20" y="3438457"/>
            <a:ext cx="4373525" cy="3429000"/>
          </a:xfrm>
          <a:prstGeom prst="rect">
            <a:avLst/>
          </a:prstGeom>
        </p:spPr>
      </p:pic>
      <p:sp>
        <p:nvSpPr>
          <p:cNvPr id="15" name="Rectangle 14">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Espace réservé du contenu 2">
            <a:extLst>
              <a:ext uri="{FF2B5EF4-FFF2-40B4-BE49-F238E27FC236}">
                <a16:creationId xmlns:a16="http://schemas.microsoft.com/office/drawing/2014/main" id="{7D0655C4-F669-74C3-E5F5-3E40D7699047}"/>
              </a:ext>
            </a:extLst>
          </p:cNvPr>
          <p:cNvSpPr>
            <a:spLocks noGrp="1"/>
          </p:cNvSpPr>
          <p:nvPr>
            <p:ph idx="1"/>
          </p:nvPr>
        </p:nvSpPr>
        <p:spPr>
          <a:xfrm>
            <a:off x="5100824" y="2286000"/>
            <a:ext cx="6176776" cy="3581400"/>
          </a:xfrm>
        </p:spPr>
        <p:txBody>
          <a:bodyPr>
            <a:normAutofit lnSpcReduction="10000"/>
          </a:bodyPr>
          <a:lstStyle/>
          <a:p>
            <a:endParaRPr lang="fr-FR" sz="1700" u="sng" dirty="0"/>
          </a:p>
          <a:p>
            <a:r>
              <a:rPr lang="fr-FR" sz="1700" u="sng" dirty="0"/>
              <a:t>Lundi</a:t>
            </a:r>
            <a:r>
              <a:rPr lang="fr-FR" sz="1700" dirty="0"/>
              <a:t> : déménagement de la vente précédente dans le garage qui sert de stockage pour y transférer principalement des tableaux et des meubles</a:t>
            </a:r>
            <a:endParaRPr lang="fr-FR" sz="1700" u="sng" dirty="0"/>
          </a:p>
          <a:p>
            <a:endParaRPr lang="fr-FR" sz="1700" u="sng" dirty="0"/>
          </a:p>
          <a:p>
            <a:r>
              <a:rPr lang="fr-FR" sz="1700" u="sng" dirty="0"/>
              <a:t>Mardi</a:t>
            </a:r>
            <a:r>
              <a:rPr lang="fr-FR" sz="1700" dirty="0"/>
              <a:t> : Emballage pour transférer des objets depuis les locaux de la place Saint Jaques vers la place Monge, là ou aura lieu l’exposition. Observation de la séance photos pour des bouteilles de vin.</a:t>
            </a:r>
          </a:p>
          <a:p>
            <a:endParaRPr lang="fr-FR" sz="1700" u="sng" dirty="0"/>
          </a:p>
          <a:p>
            <a:r>
              <a:rPr lang="fr-FR" sz="1700" u="sng" dirty="0"/>
              <a:t>Mercredi</a:t>
            </a:r>
            <a:r>
              <a:rPr lang="fr-FR" sz="1700" dirty="0"/>
              <a:t> : Continuité de l’emballage cette fois ci principalement pour de la verrerie et des tableaux.</a:t>
            </a:r>
          </a:p>
          <a:p>
            <a:pPr marL="0" indent="0">
              <a:buNone/>
            </a:pPr>
            <a:endParaRPr lang="fr-FR" sz="1700" dirty="0"/>
          </a:p>
        </p:txBody>
      </p:sp>
      <p:sp>
        <p:nvSpPr>
          <p:cNvPr id="4" name="Espace réservé du numéro de diapositive 3">
            <a:extLst>
              <a:ext uri="{FF2B5EF4-FFF2-40B4-BE49-F238E27FC236}">
                <a16:creationId xmlns:a16="http://schemas.microsoft.com/office/drawing/2014/main" id="{2BA57843-8AF2-F2B8-25BA-051C4532AA73}"/>
              </a:ext>
            </a:extLst>
          </p:cNvPr>
          <p:cNvSpPr>
            <a:spLocks noGrp="1"/>
          </p:cNvSpPr>
          <p:nvPr>
            <p:ph type="sldNum" sz="quarter" idx="12"/>
          </p:nvPr>
        </p:nvSpPr>
        <p:spPr>
          <a:xfrm>
            <a:off x="9472736" y="6453386"/>
            <a:ext cx="1596292" cy="404614"/>
          </a:xfrm>
        </p:spPr>
        <p:txBody>
          <a:bodyPr>
            <a:normAutofit/>
          </a:bodyPr>
          <a:lstStyle/>
          <a:p>
            <a:pPr>
              <a:spcAft>
                <a:spcPts val="600"/>
              </a:spcAft>
            </a:pPr>
            <a:fld id="{D36F737D-1711-4C8F-A52C-0D83DED06959}" type="slidenum">
              <a:rPr lang="en-GB" smtClean="0"/>
              <a:pPr>
                <a:spcAft>
                  <a:spcPts val="600"/>
                </a:spcAft>
              </a:pPr>
              <a:t>4</a:t>
            </a:fld>
            <a:endParaRPr lang="en-GB"/>
          </a:p>
        </p:txBody>
      </p:sp>
    </p:spTree>
    <p:extLst>
      <p:ext uri="{BB962C8B-B14F-4D97-AF65-F5344CB8AC3E}">
        <p14:creationId xmlns:p14="http://schemas.microsoft.com/office/powerpoint/2010/main" val="303147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8D5C6E1-79B9-E5D4-D379-D7059C1F6EA1}"/>
            </a:ext>
          </a:extLst>
        </p:cNvPr>
        <p:cNvGrpSpPr/>
        <p:nvPr/>
      </p:nvGrpSpPr>
      <p:grpSpPr>
        <a:xfrm>
          <a:off x="0" y="0"/>
          <a:ext cx="0" cy="0"/>
          <a:chOff x="0" y="0"/>
          <a:chExt cx="0" cy="0"/>
        </a:xfrm>
      </p:grpSpPr>
      <p:pic>
        <p:nvPicPr>
          <p:cNvPr id="8" name="Image 7" descr="Une image contenant Bagages et sacs, sac, intérieur, éléments&#10;&#10;Description générée automatiquement">
            <a:extLst>
              <a:ext uri="{FF2B5EF4-FFF2-40B4-BE49-F238E27FC236}">
                <a16:creationId xmlns:a16="http://schemas.microsoft.com/office/drawing/2014/main" id="{5DD4F97F-758D-4095-A381-1BF8354686E0}"/>
              </a:ext>
            </a:extLst>
          </p:cNvPr>
          <p:cNvPicPr>
            <a:picLocks noChangeAspect="1"/>
          </p:cNvPicPr>
          <p:nvPr/>
        </p:nvPicPr>
        <p:blipFill>
          <a:blip r:embed="rId2">
            <a:extLst>
              <a:ext uri="{28A0092B-C50C-407E-A947-70E740481C1C}">
                <a14:useLocalDpi xmlns:a14="http://schemas.microsoft.com/office/drawing/2010/main" val="0"/>
              </a:ext>
            </a:extLst>
          </a:blip>
          <a:srcRect l="13168" r="28027" b="-3"/>
          <a:stretch/>
        </p:blipFill>
        <p:spPr>
          <a:xfrm rot="5400000">
            <a:off x="472272" y="2956727"/>
            <a:ext cx="3429000" cy="4373545"/>
          </a:xfrm>
          <a:prstGeom prst="rect">
            <a:avLst/>
          </a:prstGeom>
        </p:spPr>
      </p:pic>
      <p:pic>
        <p:nvPicPr>
          <p:cNvPr id="6" name="Image 5" descr="Une image contenant intérieur, mur, rouge, réfrigérateur&#10;&#10;Description générée automatiquement">
            <a:extLst>
              <a:ext uri="{FF2B5EF4-FFF2-40B4-BE49-F238E27FC236}">
                <a16:creationId xmlns:a16="http://schemas.microsoft.com/office/drawing/2014/main" id="{9B450A80-E45D-B868-1F27-61D1E5F6D838}"/>
              </a:ext>
            </a:extLst>
          </p:cNvPr>
          <p:cNvPicPr>
            <a:picLocks noChangeAspect="1"/>
          </p:cNvPicPr>
          <p:nvPr/>
        </p:nvPicPr>
        <p:blipFill>
          <a:blip r:embed="rId3">
            <a:extLst>
              <a:ext uri="{28A0092B-C50C-407E-A947-70E740481C1C}">
                <a14:useLocalDpi xmlns:a14="http://schemas.microsoft.com/office/drawing/2010/main" val="0"/>
              </a:ext>
            </a:extLst>
          </a:blip>
          <a:srcRect l="3145" r="29110" b="-2"/>
          <a:stretch/>
        </p:blipFill>
        <p:spPr>
          <a:xfrm rot="5400000">
            <a:off x="4967074" y="-367301"/>
            <a:ext cx="6857624" cy="7592227"/>
          </a:xfrm>
          <a:prstGeom prst="rect">
            <a:avLst/>
          </a:prstGeom>
        </p:spPr>
      </p:pic>
      <p:sp>
        <p:nvSpPr>
          <p:cNvPr id="23" name="Rectangle 22">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800" y="0"/>
            <a:ext cx="7696199"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E996BA0-A418-3E42-1842-B6E2F2A5E3FB}"/>
              </a:ext>
            </a:extLst>
          </p:cNvPr>
          <p:cNvSpPr>
            <a:spLocks noGrp="1"/>
          </p:cNvSpPr>
          <p:nvPr>
            <p:ph type="title"/>
          </p:nvPr>
        </p:nvSpPr>
        <p:spPr>
          <a:xfrm>
            <a:off x="5100824" y="685800"/>
            <a:ext cx="6176776" cy="1485900"/>
          </a:xfrm>
        </p:spPr>
        <p:txBody>
          <a:bodyPr>
            <a:normAutofit/>
          </a:bodyPr>
          <a:lstStyle/>
          <a:p>
            <a:r>
              <a:rPr lang="fr-FR" sz="3700" u="sng"/>
              <a:t>Activités faites et observées durant la semaine (2/2) </a:t>
            </a:r>
            <a:endParaRPr lang="en-GB" sz="3700" u="sng"/>
          </a:p>
        </p:txBody>
      </p:sp>
      <p:pic>
        <p:nvPicPr>
          <p:cNvPr id="10" name="Image 9" descr="Une image contenant bâtiment, escaliers, intérieur, rouge&#10;&#10;Description générée automatiquement">
            <a:extLst>
              <a:ext uri="{FF2B5EF4-FFF2-40B4-BE49-F238E27FC236}">
                <a16:creationId xmlns:a16="http://schemas.microsoft.com/office/drawing/2014/main" id="{11DB0AAB-64F9-133D-552D-577DFE26590C}"/>
              </a:ext>
            </a:extLst>
          </p:cNvPr>
          <p:cNvPicPr>
            <a:picLocks noChangeAspect="1"/>
          </p:cNvPicPr>
          <p:nvPr/>
        </p:nvPicPr>
        <p:blipFill>
          <a:blip r:embed="rId4">
            <a:extLst>
              <a:ext uri="{28A0092B-C50C-407E-A947-70E740481C1C}">
                <a14:useLocalDpi xmlns:a14="http://schemas.microsoft.com/office/drawing/2010/main" val="0"/>
              </a:ext>
            </a:extLst>
          </a:blip>
          <a:srcRect l="11021" r="30263" b="1"/>
          <a:stretch/>
        </p:blipFill>
        <p:spPr>
          <a:xfrm rot="5400000">
            <a:off x="475488" y="-475488"/>
            <a:ext cx="3429000" cy="4379976"/>
          </a:xfrm>
          <a:prstGeom prst="rect">
            <a:avLst/>
          </a:prstGeom>
        </p:spPr>
      </p:pic>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Espace réservé du contenu 2">
            <a:extLst>
              <a:ext uri="{FF2B5EF4-FFF2-40B4-BE49-F238E27FC236}">
                <a16:creationId xmlns:a16="http://schemas.microsoft.com/office/drawing/2014/main" id="{7D195E26-031A-5506-B3FC-74DE5233D138}"/>
              </a:ext>
            </a:extLst>
          </p:cNvPr>
          <p:cNvSpPr>
            <a:spLocks noGrp="1"/>
          </p:cNvSpPr>
          <p:nvPr>
            <p:ph idx="1"/>
          </p:nvPr>
        </p:nvSpPr>
        <p:spPr>
          <a:xfrm>
            <a:off x="5100824" y="2286000"/>
            <a:ext cx="6176776" cy="3581400"/>
          </a:xfrm>
        </p:spPr>
        <p:txBody>
          <a:bodyPr>
            <a:normAutofit/>
          </a:bodyPr>
          <a:lstStyle/>
          <a:p>
            <a:endParaRPr lang="fr-FR" u="sng"/>
          </a:p>
          <a:p>
            <a:r>
              <a:rPr lang="fr-FR" u="sng"/>
              <a:t>Jeudi</a:t>
            </a:r>
            <a:r>
              <a:rPr lang="fr-FR"/>
              <a:t> : Commencement de l’agencement des salles dans lequel se fera l’exposition.</a:t>
            </a:r>
            <a:r>
              <a:rPr lang="en-GB"/>
              <a:t> j’ai principalement organisé la salle ou se trouvait de la verrerie, des sacs, des bijoux et quelques meubles et tableaux.</a:t>
            </a:r>
          </a:p>
          <a:p>
            <a:endParaRPr lang="en-GB" u="sng"/>
          </a:p>
          <a:p>
            <a:r>
              <a:rPr lang="en-GB" u="sng"/>
              <a:t>Vendredi</a:t>
            </a:r>
            <a:r>
              <a:rPr lang="en-GB"/>
              <a:t> : Collage des etiquettes correspondantes aux numéros de lots pour la vente aux enchère </a:t>
            </a:r>
          </a:p>
          <a:p>
            <a:pPr marL="0" indent="0">
              <a:buNone/>
            </a:pPr>
            <a:endParaRPr lang="en-GB" dirty="0"/>
          </a:p>
        </p:txBody>
      </p:sp>
      <p:sp>
        <p:nvSpPr>
          <p:cNvPr id="4" name="Espace réservé du numéro de diapositive 3">
            <a:extLst>
              <a:ext uri="{FF2B5EF4-FFF2-40B4-BE49-F238E27FC236}">
                <a16:creationId xmlns:a16="http://schemas.microsoft.com/office/drawing/2014/main" id="{B2989065-4B07-DABC-07BE-13E393EAAC61}"/>
              </a:ext>
            </a:extLst>
          </p:cNvPr>
          <p:cNvSpPr>
            <a:spLocks noGrp="1"/>
          </p:cNvSpPr>
          <p:nvPr>
            <p:ph type="sldNum" sz="quarter" idx="12"/>
          </p:nvPr>
        </p:nvSpPr>
        <p:spPr>
          <a:xfrm>
            <a:off x="9472736" y="6453386"/>
            <a:ext cx="1596292" cy="404614"/>
          </a:xfrm>
        </p:spPr>
        <p:txBody>
          <a:bodyPr>
            <a:normAutofit/>
          </a:bodyPr>
          <a:lstStyle/>
          <a:p>
            <a:pPr>
              <a:spcAft>
                <a:spcPts val="600"/>
              </a:spcAft>
            </a:pPr>
            <a:fld id="{D36F737D-1711-4C8F-A52C-0D83DED06959}" type="slidenum">
              <a:rPr lang="en-GB">
                <a:solidFill>
                  <a:srgbClr val="FFFFFF"/>
                </a:solidFill>
              </a:rPr>
              <a:pPr>
                <a:spcAft>
                  <a:spcPts val="600"/>
                </a:spcAft>
              </a:pPr>
              <a:t>5</a:t>
            </a:fld>
            <a:endParaRPr lang="en-GB">
              <a:solidFill>
                <a:srgbClr val="FFFFFF"/>
              </a:solidFill>
            </a:endParaRPr>
          </a:p>
        </p:txBody>
      </p:sp>
    </p:spTree>
    <p:extLst>
      <p:ext uri="{BB962C8B-B14F-4D97-AF65-F5344CB8AC3E}">
        <p14:creationId xmlns:p14="http://schemas.microsoft.com/office/powerpoint/2010/main" val="17291920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178D6-A825-15A1-69FF-56300AB1ABF5}"/>
              </a:ext>
            </a:extLst>
          </p:cNvPr>
          <p:cNvSpPr>
            <a:spLocks noGrp="1"/>
          </p:cNvSpPr>
          <p:nvPr>
            <p:ph type="title"/>
          </p:nvPr>
        </p:nvSpPr>
        <p:spPr>
          <a:xfrm>
            <a:off x="1396764" y="748717"/>
            <a:ext cx="9458589" cy="891330"/>
          </a:xfrm>
        </p:spPr>
        <p:txBody>
          <a:bodyPr/>
          <a:lstStyle/>
          <a:p>
            <a:pPr algn="ctr"/>
            <a:r>
              <a:rPr lang="fr-FR" u="sng" dirty="0"/>
              <a:t>Diplômes et études </a:t>
            </a:r>
            <a:endParaRPr lang="en-GB" u="sng" dirty="0"/>
          </a:p>
        </p:txBody>
      </p:sp>
      <p:sp>
        <p:nvSpPr>
          <p:cNvPr id="3" name="Espace réservé du contenu 2">
            <a:extLst>
              <a:ext uri="{FF2B5EF4-FFF2-40B4-BE49-F238E27FC236}">
                <a16:creationId xmlns:a16="http://schemas.microsoft.com/office/drawing/2014/main" id="{8E76D293-F4B0-826B-0F6B-65F57D08016C}"/>
              </a:ext>
            </a:extLst>
          </p:cNvPr>
          <p:cNvSpPr>
            <a:spLocks noGrp="1"/>
          </p:cNvSpPr>
          <p:nvPr>
            <p:ph idx="1"/>
          </p:nvPr>
        </p:nvSpPr>
        <p:spPr>
          <a:xfrm>
            <a:off x="1254153" y="2281805"/>
            <a:ext cx="9601200" cy="2080470"/>
          </a:xfrm>
        </p:spPr>
        <p:txBody>
          <a:bodyPr>
            <a:normAutofit fontScale="92500" lnSpcReduction="20000"/>
          </a:bodyPr>
          <a:lstStyle/>
          <a:p>
            <a:pPr>
              <a:lnSpc>
                <a:spcPct val="107000"/>
              </a:lnSpc>
              <a:spcAft>
                <a:spcPts val="800"/>
              </a:spcAf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Il faut être détenteur d'un double diplôme, l'un en droit et l'autre en histoire de l'art, en arts appliqués, en archéologie ou en arts plastiques. L'un de ces deux diplômes doit être de niveau Bac+2, et l'autre de niveau Bac+3. Ce double diplôme valide la possibilité de se présenter au concours du stage de commissaire priseur.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Ce stage dure 2 ans et est rémunéré.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Après le stage, le candidat valide son diplôme de commissaire-priseur.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ZoneTexte 3">
            <a:extLst>
              <a:ext uri="{FF2B5EF4-FFF2-40B4-BE49-F238E27FC236}">
                <a16:creationId xmlns:a16="http://schemas.microsoft.com/office/drawing/2014/main" id="{2BBDFE8A-C296-6756-9BA2-F123746C2CEC}"/>
              </a:ext>
            </a:extLst>
          </p:cNvPr>
          <p:cNvSpPr txBox="1"/>
          <p:nvPr/>
        </p:nvSpPr>
        <p:spPr>
          <a:xfrm>
            <a:off x="1321265" y="4188656"/>
            <a:ext cx="9466976" cy="461665"/>
          </a:xfrm>
          <a:prstGeom prst="rect">
            <a:avLst/>
          </a:prstGeom>
          <a:noFill/>
        </p:spPr>
        <p:txBody>
          <a:bodyPr wrap="square" rtlCol="0">
            <a:spAutoFit/>
          </a:bodyPr>
          <a:lstStyle/>
          <a:p>
            <a:r>
              <a:rPr lang="fr-FR" sz="2400" b="1" u="sng" dirty="0"/>
              <a:t>Horaires</a:t>
            </a:r>
            <a:endParaRPr lang="en-GB" sz="2400" b="1" u="sng" dirty="0"/>
          </a:p>
        </p:txBody>
      </p:sp>
      <p:sp>
        <p:nvSpPr>
          <p:cNvPr id="5" name="ZoneTexte 4">
            <a:extLst>
              <a:ext uri="{FF2B5EF4-FFF2-40B4-BE49-F238E27FC236}">
                <a16:creationId xmlns:a16="http://schemas.microsoft.com/office/drawing/2014/main" id="{2FBCA19A-7770-0854-10DF-1519578E1237}"/>
              </a:ext>
            </a:extLst>
          </p:cNvPr>
          <p:cNvSpPr txBox="1"/>
          <p:nvPr/>
        </p:nvSpPr>
        <p:spPr>
          <a:xfrm>
            <a:off x="1336647" y="4680867"/>
            <a:ext cx="10188430" cy="646331"/>
          </a:xfrm>
          <a:prstGeom prst="rect">
            <a:avLst/>
          </a:prstGeom>
          <a:noFill/>
        </p:spPr>
        <p:txBody>
          <a:bodyPr wrap="square" rtlCol="0">
            <a:spAutoFit/>
          </a:bodyPr>
          <a:lstStyle/>
          <a:p>
            <a:r>
              <a:rPr lang="fr-FR" dirty="0"/>
              <a:t>Les horaires sont généralement de 9h à 17h30 ou 18h, mais dans le métier de commissaire priseur les horaires sont instables</a:t>
            </a:r>
            <a:endParaRPr lang="en-GB" dirty="0"/>
          </a:p>
        </p:txBody>
      </p:sp>
      <p:sp>
        <p:nvSpPr>
          <p:cNvPr id="7" name="ZoneTexte 6">
            <a:extLst>
              <a:ext uri="{FF2B5EF4-FFF2-40B4-BE49-F238E27FC236}">
                <a16:creationId xmlns:a16="http://schemas.microsoft.com/office/drawing/2014/main" id="{06CC00A8-9322-06BD-1994-8634B4A874AD}"/>
              </a:ext>
            </a:extLst>
          </p:cNvPr>
          <p:cNvSpPr txBox="1"/>
          <p:nvPr/>
        </p:nvSpPr>
        <p:spPr>
          <a:xfrm>
            <a:off x="1321265" y="5494193"/>
            <a:ext cx="10100345" cy="369332"/>
          </a:xfrm>
          <a:prstGeom prst="rect">
            <a:avLst/>
          </a:prstGeom>
          <a:noFill/>
        </p:spPr>
        <p:txBody>
          <a:bodyPr wrap="square" rtlCol="0">
            <a:spAutoFit/>
          </a:bodyPr>
          <a:lstStyle/>
          <a:p>
            <a:r>
              <a:rPr lang="fr-FR" b="1" u="sng" dirty="0"/>
              <a:t>Évolution professionnelle possible : </a:t>
            </a:r>
            <a:endParaRPr lang="en-GB" b="1" u="sng" dirty="0"/>
          </a:p>
        </p:txBody>
      </p:sp>
      <p:sp>
        <p:nvSpPr>
          <p:cNvPr id="10" name="ZoneTexte 9">
            <a:extLst>
              <a:ext uri="{FF2B5EF4-FFF2-40B4-BE49-F238E27FC236}">
                <a16:creationId xmlns:a16="http://schemas.microsoft.com/office/drawing/2014/main" id="{5A561C70-507A-18CF-70E7-44B738638D08}"/>
              </a:ext>
            </a:extLst>
          </p:cNvPr>
          <p:cNvSpPr txBox="1"/>
          <p:nvPr/>
        </p:nvSpPr>
        <p:spPr>
          <a:xfrm>
            <a:off x="1321265" y="5924617"/>
            <a:ext cx="10519795" cy="369332"/>
          </a:xfrm>
          <a:prstGeom prst="rect">
            <a:avLst/>
          </a:prstGeom>
          <a:noFill/>
        </p:spPr>
        <p:txBody>
          <a:bodyPr wrap="square" rtlCol="0">
            <a:spAutoFit/>
          </a:bodyPr>
          <a:lstStyle/>
          <a:p>
            <a:r>
              <a:rPr lang="fr-FR" dirty="0"/>
              <a:t>Se spécialiser ou créer sa propre maison de vente</a:t>
            </a:r>
            <a:endParaRPr lang="en-GB" dirty="0"/>
          </a:p>
        </p:txBody>
      </p:sp>
      <p:sp>
        <p:nvSpPr>
          <p:cNvPr id="11" name="Espace réservé du numéro de diapositive 10">
            <a:extLst>
              <a:ext uri="{FF2B5EF4-FFF2-40B4-BE49-F238E27FC236}">
                <a16:creationId xmlns:a16="http://schemas.microsoft.com/office/drawing/2014/main" id="{157329FC-5870-AF49-C198-D2B5C10BF079}"/>
              </a:ext>
            </a:extLst>
          </p:cNvPr>
          <p:cNvSpPr>
            <a:spLocks noGrp="1"/>
          </p:cNvSpPr>
          <p:nvPr>
            <p:ph type="sldNum" sz="quarter" idx="12"/>
          </p:nvPr>
        </p:nvSpPr>
        <p:spPr/>
        <p:txBody>
          <a:bodyPr/>
          <a:lstStyle/>
          <a:p>
            <a:fld id="{D36F737D-1711-4C8F-A52C-0D83DED06959}" type="slidenum">
              <a:rPr lang="en-GB" smtClean="0"/>
              <a:t>6</a:t>
            </a:fld>
            <a:endParaRPr lang="en-GB"/>
          </a:p>
        </p:txBody>
      </p:sp>
    </p:spTree>
    <p:extLst>
      <p:ext uri="{BB962C8B-B14F-4D97-AF65-F5344CB8AC3E}">
        <p14:creationId xmlns:p14="http://schemas.microsoft.com/office/powerpoint/2010/main" val="126803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B3D5F-89BD-048F-8B2A-2E596E240006}"/>
              </a:ext>
            </a:extLst>
          </p:cNvPr>
          <p:cNvSpPr>
            <a:spLocks noGrp="1"/>
          </p:cNvSpPr>
          <p:nvPr>
            <p:ph type="title"/>
          </p:nvPr>
        </p:nvSpPr>
        <p:spPr>
          <a:xfrm>
            <a:off x="1371600" y="685800"/>
            <a:ext cx="9601200" cy="1485900"/>
          </a:xfrm>
        </p:spPr>
        <p:txBody>
          <a:bodyPr>
            <a:normAutofit/>
          </a:bodyPr>
          <a:lstStyle/>
          <a:p>
            <a:r>
              <a:rPr lang="fr-FR" b="1" u="sng" dirty="0"/>
              <a:t>Avantages et inconvénients</a:t>
            </a:r>
            <a:endParaRPr lang="en-GB" b="1" u="sng" dirty="0"/>
          </a:p>
        </p:txBody>
      </p:sp>
      <p:graphicFrame>
        <p:nvGraphicFramePr>
          <p:cNvPr id="15" name="Espace réservé du contenu 2">
            <a:extLst>
              <a:ext uri="{FF2B5EF4-FFF2-40B4-BE49-F238E27FC236}">
                <a16:creationId xmlns:a16="http://schemas.microsoft.com/office/drawing/2014/main" id="{BF31741D-9E4F-4E38-DE64-C8083AC68F70}"/>
              </a:ext>
            </a:extLst>
          </p:cNvPr>
          <p:cNvGraphicFramePr>
            <a:graphicFrameLocks noGrp="1"/>
          </p:cNvGraphicFramePr>
          <p:nvPr>
            <p:ph idx="1"/>
            <p:extLst>
              <p:ext uri="{D42A27DB-BD31-4B8C-83A1-F6EECF244321}">
                <p14:modId xmlns:p14="http://schemas.microsoft.com/office/powerpoint/2010/main" val="1282119241"/>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2EAE8BDD-0D3F-52A9-EBBC-93628E2C0169}"/>
              </a:ext>
            </a:extLst>
          </p:cNvPr>
          <p:cNvSpPr>
            <a:spLocks noGrp="1"/>
          </p:cNvSpPr>
          <p:nvPr>
            <p:ph type="sldNum" sz="quarter" idx="12"/>
          </p:nvPr>
        </p:nvSpPr>
        <p:spPr/>
        <p:txBody>
          <a:bodyPr/>
          <a:lstStyle/>
          <a:p>
            <a:fld id="{D36F737D-1711-4C8F-A52C-0D83DED06959}" type="slidenum">
              <a:rPr lang="en-GB" smtClean="0"/>
              <a:t>7</a:t>
            </a:fld>
            <a:endParaRPr lang="en-GB"/>
          </a:p>
        </p:txBody>
      </p:sp>
    </p:spTree>
    <p:extLst>
      <p:ext uri="{BB962C8B-B14F-4D97-AF65-F5344CB8AC3E}">
        <p14:creationId xmlns:p14="http://schemas.microsoft.com/office/powerpoint/2010/main" val="301065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85A28-ACD8-6875-F7E2-DCA4A7C59E62}"/>
              </a:ext>
            </a:extLst>
          </p:cNvPr>
          <p:cNvSpPr>
            <a:spLocks noGrp="1"/>
          </p:cNvSpPr>
          <p:nvPr>
            <p:ph type="title"/>
          </p:nvPr>
        </p:nvSpPr>
        <p:spPr>
          <a:xfrm>
            <a:off x="1371600" y="685800"/>
            <a:ext cx="9601200" cy="1485900"/>
          </a:xfrm>
        </p:spPr>
        <p:txBody>
          <a:bodyPr>
            <a:normAutofit/>
          </a:bodyPr>
          <a:lstStyle/>
          <a:p>
            <a:r>
              <a:rPr lang="fr-FR"/>
              <a:t>Mes impressions</a:t>
            </a:r>
            <a:endParaRPr lang="en-GB"/>
          </a:p>
        </p:txBody>
      </p:sp>
      <p:graphicFrame>
        <p:nvGraphicFramePr>
          <p:cNvPr id="5" name="Espace réservé du contenu 2">
            <a:extLst>
              <a:ext uri="{FF2B5EF4-FFF2-40B4-BE49-F238E27FC236}">
                <a16:creationId xmlns:a16="http://schemas.microsoft.com/office/drawing/2014/main" id="{9B33E388-4113-EEB1-0A69-8AE78B56522B}"/>
              </a:ext>
            </a:extLst>
          </p:cNvPr>
          <p:cNvGraphicFramePr>
            <a:graphicFrameLocks noGrp="1"/>
          </p:cNvGraphicFramePr>
          <p:nvPr>
            <p:ph idx="1"/>
            <p:extLst>
              <p:ext uri="{D42A27DB-BD31-4B8C-83A1-F6EECF244321}">
                <p14:modId xmlns:p14="http://schemas.microsoft.com/office/powerpoint/2010/main" val="399098144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EA8DCF11-A20C-3DE3-C736-A229F17B8AB6}"/>
              </a:ext>
            </a:extLst>
          </p:cNvPr>
          <p:cNvSpPr>
            <a:spLocks noGrp="1"/>
          </p:cNvSpPr>
          <p:nvPr>
            <p:ph type="sldNum" sz="quarter" idx="12"/>
          </p:nvPr>
        </p:nvSpPr>
        <p:spPr/>
        <p:txBody>
          <a:bodyPr/>
          <a:lstStyle/>
          <a:p>
            <a:fld id="{D36F737D-1711-4C8F-A52C-0D83DED06959}" type="slidenum">
              <a:rPr lang="en-GB" smtClean="0"/>
              <a:t>8</a:t>
            </a:fld>
            <a:endParaRPr lang="en-GB"/>
          </a:p>
        </p:txBody>
      </p:sp>
    </p:spTree>
    <p:extLst>
      <p:ext uri="{BB962C8B-B14F-4D97-AF65-F5344CB8AC3E}">
        <p14:creationId xmlns:p14="http://schemas.microsoft.com/office/powerpoint/2010/main" val="159879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2BC92D-4393-9975-B97C-44692E5C5E8B}"/>
              </a:ext>
            </a:extLst>
          </p:cNvPr>
          <p:cNvSpPr>
            <a:spLocks noGrp="1"/>
          </p:cNvSpPr>
          <p:nvPr>
            <p:ph type="title"/>
          </p:nvPr>
        </p:nvSpPr>
        <p:spPr>
          <a:xfrm>
            <a:off x="264253" y="606148"/>
            <a:ext cx="4349692" cy="5577840"/>
          </a:xfrm>
        </p:spPr>
        <p:txBody>
          <a:bodyPr anchor="ctr">
            <a:normAutofit/>
          </a:bodyPr>
          <a:lstStyle/>
          <a:p>
            <a:pPr algn="ctr"/>
            <a:r>
              <a:rPr lang="fr-FR" sz="4000" b="1" u="sng" dirty="0"/>
              <a:t>Remerciements</a:t>
            </a:r>
            <a:endParaRPr lang="en-GB" sz="4000" b="1" u="sng" dirty="0"/>
          </a:p>
        </p:txBody>
      </p:sp>
      <p:graphicFrame>
        <p:nvGraphicFramePr>
          <p:cNvPr id="5" name="Espace réservé du contenu 2">
            <a:extLst>
              <a:ext uri="{FF2B5EF4-FFF2-40B4-BE49-F238E27FC236}">
                <a16:creationId xmlns:a16="http://schemas.microsoft.com/office/drawing/2014/main" id="{9F5DA494-22BA-FC13-99A5-3020EFD3182E}"/>
              </a:ext>
            </a:extLst>
          </p:cNvPr>
          <p:cNvGraphicFramePr>
            <a:graphicFrameLocks noGrp="1"/>
          </p:cNvGraphicFramePr>
          <p:nvPr>
            <p:ph idx="1"/>
            <p:extLst>
              <p:ext uri="{D42A27DB-BD31-4B8C-83A1-F6EECF244321}">
                <p14:modId xmlns:p14="http://schemas.microsoft.com/office/powerpoint/2010/main" val="352209419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E7A7387E-CA1D-6F1D-A798-30792E0AD91E}"/>
              </a:ext>
            </a:extLst>
          </p:cNvPr>
          <p:cNvSpPr>
            <a:spLocks noGrp="1"/>
          </p:cNvSpPr>
          <p:nvPr>
            <p:ph type="sldNum" sz="quarter" idx="12"/>
          </p:nvPr>
        </p:nvSpPr>
        <p:spPr/>
        <p:txBody>
          <a:bodyPr/>
          <a:lstStyle/>
          <a:p>
            <a:fld id="{D36F737D-1711-4C8F-A52C-0D83DED06959}" type="slidenum">
              <a:rPr lang="en-GB" smtClean="0"/>
              <a:t>9</a:t>
            </a:fld>
            <a:endParaRPr lang="en-GB"/>
          </a:p>
        </p:txBody>
      </p:sp>
    </p:spTree>
    <p:extLst>
      <p:ext uri="{BB962C8B-B14F-4D97-AF65-F5344CB8AC3E}">
        <p14:creationId xmlns:p14="http://schemas.microsoft.com/office/powerpoint/2010/main" val="2407868368"/>
      </p:ext>
    </p:extLst>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TM10001105[[fn=Cadrage]]</Template>
  <TotalTime>183</TotalTime>
  <Words>565</Words>
  <Application>Microsoft Office PowerPoint</Application>
  <PresentationFormat>Grand écran</PresentationFormat>
  <Paragraphs>65</Paragraphs>
  <Slides>10</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Aptos</vt:lpstr>
      <vt:lpstr>Franklin Gothic Book</vt:lpstr>
      <vt:lpstr>Cadrage</vt:lpstr>
      <vt:lpstr>RAPPORT DE STAGE D’Observation en milieu professionnel</vt:lpstr>
      <vt:lpstr>SOMMAIRE</vt:lpstr>
      <vt:lpstr>Présentation de l’entreprise</vt:lpstr>
      <vt:lpstr>Activités faites et observées durant la semaine (1/2) </vt:lpstr>
      <vt:lpstr>Activités faites et observées durant la semaine (2/2) </vt:lpstr>
      <vt:lpstr>Diplômes et études </vt:lpstr>
      <vt:lpstr>Avantages et inconvénients</vt:lpstr>
      <vt:lpstr>Mes impressions</vt:lpstr>
      <vt:lpstr>Remerciements</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Parent-Gros</dc:creator>
  <cp:lastModifiedBy>Caroline Parent-Gros</cp:lastModifiedBy>
  <cp:revision>7</cp:revision>
  <cp:lastPrinted>2024-12-08T13:09:08Z</cp:lastPrinted>
  <dcterms:created xsi:type="dcterms:W3CDTF">2024-12-08T10:13:48Z</dcterms:created>
  <dcterms:modified xsi:type="dcterms:W3CDTF">2024-12-08T13:17:21Z</dcterms:modified>
</cp:coreProperties>
</file>