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55C4A-8F67-1E43-8909-63FAF37F3C2D}" type="datetimeFigureOut">
              <a:rPr lang="fr-FR" smtClean="0"/>
              <a:t>21/03/14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46B5E-C9A9-CB47-99C4-995BF0F6CDF7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071532"/>
            <a:ext cx="6400800" cy="567267"/>
          </a:xfrm>
        </p:spPr>
        <p:txBody>
          <a:bodyPr>
            <a:normAutofit lnSpcReduction="10000"/>
          </a:bodyPr>
          <a:lstStyle/>
          <a:p>
            <a:r>
              <a:rPr lang="fr-FR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 d’Olive </a:t>
            </a:r>
            <a:r>
              <a:rPr lang="fr-FR" cap="small" spc="130" dirty="0" err="1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-</a:t>
            </a:r>
            <a:r>
              <a:rPr lang="fr-FR" sz="2200" cap="small" spc="130" dirty="0" err="1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Vierge</a:t>
            </a:r>
            <a:r>
              <a:rPr lang="fr-FR" sz="22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 extra</a:t>
            </a: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pic>
        <p:nvPicPr>
          <p:cNvPr id="4" name="Image 3" descr="la provencale huile olive recadree rapetiss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5872" y="1264793"/>
            <a:ext cx="2675996" cy="28727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07992" y="5801268"/>
            <a:ext cx="3877367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7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</a:t>
            </a:r>
            <a:r>
              <a:rPr lang="fr-FR" sz="30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omaine</a:t>
            </a:r>
            <a:r>
              <a:rPr lang="fr-FR" sz="27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 </a:t>
            </a:r>
            <a:r>
              <a:rPr lang="fr-FR" sz="3200" cap="all" spc="130" dirty="0" err="1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</a:t>
            </a:r>
            <a:r>
              <a:rPr lang="fr-FR" sz="3200" cap="small" spc="130" dirty="0" err="1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.</a:t>
            </a:r>
            <a:r>
              <a:rPr lang="fr-FR" sz="3000" cap="small" spc="130" dirty="0" err="1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-</a:t>
            </a:r>
            <a:r>
              <a:rPr lang="fr-FR" sz="3000" cap="all" spc="130" dirty="0" err="1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F</a:t>
            </a:r>
            <a:r>
              <a:rPr lang="fr-FR" sz="30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. </a:t>
            </a:r>
            <a:r>
              <a:rPr lang="fr-FR" sz="2700" cap="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GROS</a:t>
            </a:r>
            <a:endParaRPr lang="fr-FR" sz="2700" cap="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</Words>
  <Application>Microsoft Macintosh PowerPoint</Application>
  <PresentationFormat>Présentation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Anne Francoise Parent</cp:lastModifiedBy>
  <cp:revision>2</cp:revision>
  <cp:lastPrinted>2014-03-21T15:35:53Z</cp:lastPrinted>
  <dcterms:created xsi:type="dcterms:W3CDTF">2014-03-21T15:25:53Z</dcterms:created>
  <dcterms:modified xsi:type="dcterms:W3CDTF">2014-03-21T15:42:15Z</dcterms:modified>
</cp:coreProperties>
</file>