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wdp" ContentType="image/vnd.ms-photo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4498975" cy="6116638"/>
  <p:notesSz cx="6858000" cy="9144000"/>
  <p:defaultTextStyle>
    <a:defPPr>
      <a:defRPr lang="fr-FR"/>
    </a:defPPr>
    <a:lvl1pPr marL="0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3261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06522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09782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13043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16304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19565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22825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26086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68" d="100"/>
          <a:sy n="168" d="100"/>
        </p:scale>
        <p:origin x="-1384" y="-104"/>
      </p:cViewPr>
      <p:guideLst>
        <p:guide orient="horz" pos="1927"/>
        <p:guide pos="14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7423" y="1900124"/>
            <a:ext cx="3824129" cy="131111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846" y="3466095"/>
            <a:ext cx="3149283" cy="15631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9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3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16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19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22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26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446318" y="327071"/>
            <a:ext cx="759202" cy="6957676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8712" y="327071"/>
            <a:ext cx="2202624" cy="6957676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5388" y="3930507"/>
            <a:ext cx="3824129" cy="1214832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5388" y="2592493"/>
            <a:ext cx="3824129" cy="1338014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3032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65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0978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1304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1630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195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228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2608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8712" y="1902954"/>
            <a:ext cx="1480913" cy="53817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24607" y="1902954"/>
            <a:ext cx="1480913" cy="53817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244949"/>
            <a:ext cx="4049078" cy="1019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369164"/>
            <a:ext cx="1987829" cy="57060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3261" indent="0">
              <a:buNone/>
              <a:defRPr sz="1300" b="1"/>
            </a:lvl2pPr>
            <a:lvl3pPr marL="606522" indent="0">
              <a:buNone/>
              <a:defRPr sz="1200" b="1"/>
            </a:lvl3pPr>
            <a:lvl4pPr marL="909782" indent="0">
              <a:buNone/>
              <a:defRPr sz="1100" b="1"/>
            </a:lvl4pPr>
            <a:lvl5pPr marL="1213043" indent="0">
              <a:buNone/>
              <a:defRPr sz="1100" b="1"/>
            </a:lvl5pPr>
            <a:lvl6pPr marL="1516304" indent="0">
              <a:buNone/>
              <a:defRPr sz="1100" b="1"/>
            </a:lvl6pPr>
            <a:lvl7pPr marL="1819565" indent="0">
              <a:buNone/>
              <a:defRPr sz="1100" b="1"/>
            </a:lvl7pPr>
            <a:lvl8pPr marL="2122825" indent="0">
              <a:buNone/>
              <a:defRPr sz="1100" b="1"/>
            </a:lvl8pPr>
            <a:lvl9pPr marL="2426086" indent="0">
              <a:buNone/>
              <a:defRPr sz="1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24949" y="1939767"/>
            <a:ext cx="1987829" cy="352414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285417" y="1369164"/>
            <a:ext cx="1988609" cy="57060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3261" indent="0">
              <a:buNone/>
              <a:defRPr sz="1300" b="1"/>
            </a:lvl2pPr>
            <a:lvl3pPr marL="606522" indent="0">
              <a:buNone/>
              <a:defRPr sz="1200" b="1"/>
            </a:lvl3pPr>
            <a:lvl4pPr marL="909782" indent="0">
              <a:buNone/>
              <a:defRPr sz="1100" b="1"/>
            </a:lvl4pPr>
            <a:lvl5pPr marL="1213043" indent="0">
              <a:buNone/>
              <a:defRPr sz="1100" b="1"/>
            </a:lvl5pPr>
            <a:lvl6pPr marL="1516304" indent="0">
              <a:buNone/>
              <a:defRPr sz="1100" b="1"/>
            </a:lvl6pPr>
            <a:lvl7pPr marL="1819565" indent="0">
              <a:buNone/>
              <a:defRPr sz="1100" b="1"/>
            </a:lvl7pPr>
            <a:lvl8pPr marL="2122825" indent="0">
              <a:buNone/>
              <a:defRPr sz="1100" b="1"/>
            </a:lvl8pPr>
            <a:lvl9pPr marL="2426086" indent="0">
              <a:buNone/>
              <a:defRPr sz="1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285417" y="1939767"/>
            <a:ext cx="1988609" cy="352414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243533"/>
            <a:ext cx="1480132" cy="1036430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8974" y="243534"/>
            <a:ext cx="2515052" cy="5220381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4949" y="1279964"/>
            <a:ext cx="1480132" cy="4183951"/>
          </a:xfrm>
        </p:spPr>
        <p:txBody>
          <a:bodyPr/>
          <a:lstStyle>
            <a:lvl1pPr marL="0" indent="0">
              <a:buNone/>
              <a:defRPr sz="900"/>
            </a:lvl1pPr>
            <a:lvl2pPr marL="303261" indent="0">
              <a:buNone/>
              <a:defRPr sz="800"/>
            </a:lvl2pPr>
            <a:lvl3pPr marL="606522" indent="0">
              <a:buNone/>
              <a:defRPr sz="700"/>
            </a:lvl3pPr>
            <a:lvl4pPr marL="909782" indent="0">
              <a:buNone/>
              <a:defRPr sz="600"/>
            </a:lvl4pPr>
            <a:lvl5pPr marL="1213043" indent="0">
              <a:buNone/>
              <a:defRPr sz="600"/>
            </a:lvl5pPr>
            <a:lvl6pPr marL="1516304" indent="0">
              <a:buNone/>
              <a:defRPr sz="600"/>
            </a:lvl6pPr>
            <a:lvl7pPr marL="1819565" indent="0">
              <a:buNone/>
              <a:defRPr sz="600"/>
            </a:lvl7pPr>
            <a:lvl8pPr marL="2122825" indent="0">
              <a:buNone/>
              <a:defRPr sz="600"/>
            </a:lvl8pPr>
            <a:lvl9pPr marL="2426086" indent="0">
              <a:buNone/>
              <a:defRPr sz="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831" y="4281647"/>
            <a:ext cx="2699385" cy="505473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81831" y="546533"/>
            <a:ext cx="2699385" cy="3669983"/>
          </a:xfrm>
        </p:spPr>
        <p:txBody>
          <a:bodyPr/>
          <a:lstStyle>
            <a:lvl1pPr marL="0" indent="0">
              <a:buNone/>
              <a:defRPr sz="2100"/>
            </a:lvl1pPr>
            <a:lvl2pPr marL="303261" indent="0">
              <a:buNone/>
              <a:defRPr sz="1900"/>
            </a:lvl2pPr>
            <a:lvl3pPr marL="606522" indent="0">
              <a:buNone/>
              <a:defRPr sz="1600"/>
            </a:lvl3pPr>
            <a:lvl4pPr marL="909782" indent="0">
              <a:buNone/>
              <a:defRPr sz="1300"/>
            </a:lvl4pPr>
            <a:lvl5pPr marL="1213043" indent="0">
              <a:buNone/>
              <a:defRPr sz="1300"/>
            </a:lvl5pPr>
            <a:lvl6pPr marL="1516304" indent="0">
              <a:buNone/>
              <a:defRPr sz="1300"/>
            </a:lvl6pPr>
            <a:lvl7pPr marL="1819565" indent="0">
              <a:buNone/>
              <a:defRPr sz="1300"/>
            </a:lvl7pPr>
            <a:lvl8pPr marL="2122825" indent="0">
              <a:buNone/>
              <a:defRPr sz="1300"/>
            </a:lvl8pPr>
            <a:lvl9pPr marL="2426086" indent="0">
              <a:buNone/>
              <a:defRPr sz="1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831" y="4787120"/>
            <a:ext cx="2699385" cy="717855"/>
          </a:xfrm>
        </p:spPr>
        <p:txBody>
          <a:bodyPr/>
          <a:lstStyle>
            <a:lvl1pPr marL="0" indent="0">
              <a:buNone/>
              <a:defRPr sz="900"/>
            </a:lvl1pPr>
            <a:lvl2pPr marL="303261" indent="0">
              <a:buNone/>
              <a:defRPr sz="800"/>
            </a:lvl2pPr>
            <a:lvl3pPr marL="606522" indent="0">
              <a:buNone/>
              <a:defRPr sz="700"/>
            </a:lvl3pPr>
            <a:lvl4pPr marL="909782" indent="0">
              <a:buNone/>
              <a:defRPr sz="600"/>
            </a:lvl4pPr>
            <a:lvl5pPr marL="1213043" indent="0">
              <a:buNone/>
              <a:defRPr sz="600"/>
            </a:lvl5pPr>
            <a:lvl6pPr marL="1516304" indent="0">
              <a:buNone/>
              <a:defRPr sz="600"/>
            </a:lvl6pPr>
            <a:lvl7pPr marL="1819565" indent="0">
              <a:buNone/>
              <a:defRPr sz="600"/>
            </a:lvl7pPr>
            <a:lvl8pPr marL="2122825" indent="0">
              <a:buNone/>
              <a:defRPr sz="600"/>
            </a:lvl8pPr>
            <a:lvl9pPr marL="2426086" indent="0">
              <a:buNone/>
              <a:defRPr sz="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24949" y="244949"/>
            <a:ext cx="4049078" cy="1019440"/>
          </a:xfrm>
          <a:prstGeom prst="rect">
            <a:avLst/>
          </a:prstGeom>
        </p:spPr>
        <p:txBody>
          <a:bodyPr vert="horz" lIns="60652" tIns="30326" rIns="60652" bIns="30326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427217"/>
            <a:ext cx="4049078" cy="4036698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24949" y="5669218"/>
            <a:ext cx="1049761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7150" y="5669218"/>
            <a:ext cx="1424675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224265" y="5669218"/>
            <a:ext cx="1049761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3261" rtl="0" eaLnBrk="1" latinLnBrk="0" hangingPunct="1">
        <a:spcBef>
          <a:spcPct val="0"/>
        </a:spcBef>
        <a:buNone/>
        <a:defRPr sz="2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7446" indent="-227446" algn="l" defTabSz="303261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2799" indent="-189538" algn="l" defTabSz="303261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152" indent="-151630" algn="l" defTabSz="303261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1413" indent="-151630" algn="l" defTabSz="303261" rtl="0" eaLnBrk="1" latinLnBrk="0" hangingPunct="1">
        <a:spcBef>
          <a:spcPct val="20000"/>
        </a:spcBef>
        <a:buFont typeface="Arial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64673" indent="-151630" algn="l" defTabSz="303261" rtl="0" eaLnBrk="1" latinLnBrk="0" hangingPunct="1">
        <a:spcBef>
          <a:spcPct val="20000"/>
        </a:spcBef>
        <a:buFont typeface="Arial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67934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71195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74456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7716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3261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6522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09782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3043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16304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19565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22825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26086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-1" y="327215"/>
            <a:ext cx="4498976" cy="329001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946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Edition Limitée</a:t>
            </a:r>
          </a:p>
          <a:p>
            <a:endParaRPr lang="fr-FR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-2" y="4741248"/>
            <a:ext cx="4498977" cy="430576"/>
          </a:xfrm>
          <a:prstGeom prst="rect">
            <a:avLst/>
          </a:prstGeom>
        </p:spPr>
        <p:txBody>
          <a:bodyPr wrap="square" lIns="60652" tIns="30326" rIns="60652" bIns="30326">
            <a:spAutoFit/>
          </a:bodyPr>
          <a:lstStyle/>
          <a:p>
            <a:pPr algn="ctr"/>
            <a:r>
              <a:rPr lang="fr-FR" sz="2400" cap="sm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 </a:t>
            </a:r>
            <a:r>
              <a:rPr lang="fr-FR" sz="2400" cap="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a</a:t>
            </a:r>
            <a:r>
              <a:rPr lang="fr-FR" sz="2400" cap="sm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.-</a:t>
            </a:r>
            <a:r>
              <a:rPr lang="fr-FR" sz="2400" cap="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2400" cap="sm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. </a:t>
            </a:r>
            <a:r>
              <a:rPr lang="fr-FR" sz="2400" cap="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1" y="4555279"/>
            <a:ext cx="4498976" cy="427757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Récolte du Domaine en Provence</a:t>
            </a:r>
            <a:endParaRPr lang="fr-FR" sz="1600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sz="16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95404" y="732154"/>
            <a:ext cx="2832688" cy="3100796"/>
          </a:xfrm>
          <a:prstGeom prst="rect">
            <a:avLst/>
          </a:prstGeom>
        </p:spPr>
      </p:pic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-1" y="3762556"/>
            <a:ext cx="4498976" cy="420978"/>
          </a:xfrm>
        </p:spPr>
        <p:txBody>
          <a:bodyPr>
            <a:normAutofit fontScale="92500" lnSpcReduction="20000"/>
          </a:bodyPr>
          <a:lstStyle/>
          <a:p>
            <a:r>
              <a:rPr lang="fr-FR" sz="2900" cap="small" spc="166" dirty="0">
                <a:solidFill>
                  <a:schemeClr val="bg1">
                    <a:lumMod val="65000"/>
                  </a:schemeClr>
                </a:solidFill>
                <a:latin typeface="BoltonLight"/>
              </a:rPr>
              <a:t>Huile d’Olive</a:t>
            </a:r>
          </a:p>
          <a:p>
            <a:endParaRPr lang="fr-FR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-2" y="4094751"/>
            <a:ext cx="4498978" cy="325136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/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r>
              <a:rPr lang="fr-FR" sz="1600" cap="small" spc="418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V</a:t>
            </a:r>
            <a:r>
              <a:rPr lang="fr-FR" sz="1500" cap="small" spc="418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ierge Extra</a:t>
            </a: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</Words>
  <Application>Microsoft Macintosh PowerPoint</Application>
  <PresentationFormat>Personnalisé</PresentationFormat>
  <Paragraphs>8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Anne Francoise Parent</cp:lastModifiedBy>
  <cp:revision>1</cp:revision>
  <cp:lastPrinted>2014-03-24T15:03:33Z</cp:lastPrinted>
  <dcterms:created xsi:type="dcterms:W3CDTF">2014-03-24T14:56:22Z</dcterms:created>
  <dcterms:modified xsi:type="dcterms:W3CDTF">2014-03-24T15:09:04Z</dcterms:modified>
</cp:coreProperties>
</file>