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552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62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2346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3479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2290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7372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2095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606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9221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8263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3318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7596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01"/>
          <a:stretch/>
        </p:blipFill>
        <p:spPr>
          <a:xfrm>
            <a:off x="2339751" y="332656"/>
            <a:ext cx="4374315" cy="57365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 txBox="1"/>
          <p:nvPr/>
        </p:nvSpPr>
        <p:spPr>
          <a:xfrm>
            <a:off x="0" y="-399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Le Domaine A.F. GROS</a:t>
            </a:r>
            <a:endParaRPr lang="fr-FR" sz="2800" b="1" dirty="0">
              <a:solidFill>
                <a:srgbClr val="FF0066"/>
              </a:solidFill>
              <a:latin typeface="Champagne &amp; Limousines" pitchFamily="34" charset="0"/>
              <a:ea typeface="DazzlingDivas" pitchFamily="2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02128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Vous </a:t>
            </a:r>
            <a:r>
              <a:rPr lang="fr-FR" sz="2400" b="1" dirty="0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souhaite </a:t>
            </a:r>
            <a:r>
              <a:rPr lang="fr-FR" sz="2400" b="1" dirty="0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une Belle Année 2013, Généreuse et Colorée </a:t>
            </a:r>
            <a:endParaRPr lang="fr-FR" sz="2400" b="1" dirty="0">
              <a:solidFill>
                <a:srgbClr val="FF0066"/>
              </a:solidFill>
              <a:latin typeface="Champagne &amp; Limousines" pitchFamily="34" charset="0"/>
              <a:ea typeface="DazzlingDivas" pitchFamily="2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6482953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3333CC"/>
                </a:solidFill>
                <a:latin typeface="Champagne &amp; Limousines" pitchFamily="34" charset="0"/>
                <a:ea typeface="DazzlingDivas" pitchFamily="2" charset="0"/>
              </a:rPr>
              <a:t>Domaine AF GROS &amp; François PARENT – 5, Grande Rue – 21630 POMMARD – France</a:t>
            </a:r>
            <a:endParaRPr lang="fr-FR" b="1" dirty="0">
              <a:solidFill>
                <a:srgbClr val="3333CC"/>
              </a:solidFill>
              <a:latin typeface="Champagne &amp; Limousines" pitchFamily="34" charset="0"/>
              <a:ea typeface="DazzlingDivas" pitchFamily="2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 rot="16200000">
            <a:off x="-3228849" y="3256863"/>
            <a:ext cx="6852287" cy="338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D’après </a:t>
            </a:r>
            <a:r>
              <a:rPr lang="fr-FR" sz="1600" b="1" dirty="0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Joyce </a:t>
            </a:r>
            <a:r>
              <a:rPr lang="fr-FR" sz="1600" b="1" dirty="0" err="1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Delimata</a:t>
            </a:r>
            <a:r>
              <a:rPr lang="fr-FR" sz="1600" b="1" dirty="0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 – La Naissance du Vin</a:t>
            </a:r>
            <a:endParaRPr lang="fr-FR" sz="1600" b="1" dirty="0">
              <a:solidFill>
                <a:srgbClr val="FF0066"/>
              </a:solidFill>
              <a:latin typeface="Champagne &amp; Limousines" pitchFamily="34" charset="0"/>
              <a:ea typeface="DazzlingDiva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33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</Words>
  <Application>Microsoft Office PowerPoint</Application>
  <PresentationFormat>Affichage à l'écran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user</cp:lastModifiedBy>
  <cp:revision>3</cp:revision>
  <dcterms:created xsi:type="dcterms:W3CDTF">2013-01-11T08:50:41Z</dcterms:created>
  <dcterms:modified xsi:type="dcterms:W3CDTF">2013-01-17T16:30:08Z</dcterms:modified>
</cp:coreProperties>
</file>