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3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8857A-EFE7-4540-AC65-FF0711DC0021}" type="datetimeFigureOut">
              <a:rPr lang="fr-FR" smtClean="0"/>
              <a:t>17/01/2013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3E20D-6200-4701-A1B5-0B46803CB4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5528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8857A-EFE7-4540-AC65-FF0711DC0021}" type="datetimeFigureOut">
              <a:rPr lang="fr-FR" smtClean="0"/>
              <a:t>17/01/2013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3E20D-6200-4701-A1B5-0B46803CB4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628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8857A-EFE7-4540-AC65-FF0711DC0021}" type="datetimeFigureOut">
              <a:rPr lang="fr-FR" smtClean="0"/>
              <a:t>17/01/2013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3E20D-6200-4701-A1B5-0B46803CB4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2346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8857A-EFE7-4540-AC65-FF0711DC0021}" type="datetimeFigureOut">
              <a:rPr lang="fr-FR" smtClean="0"/>
              <a:t>17/01/2013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3E20D-6200-4701-A1B5-0B46803CB4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3479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8857A-EFE7-4540-AC65-FF0711DC0021}" type="datetimeFigureOut">
              <a:rPr lang="fr-FR" smtClean="0"/>
              <a:t>17/01/2013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3E20D-6200-4701-A1B5-0B46803CB4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2290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8857A-EFE7-4540-AC65-FF0711DC0021}" type="datetimeFigureOut">
              <a:rPr lang="fr-FR" smtClean="0"/>
              <a:t>17/01/2013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3E20D-6200-4701-A1B5-0B46803CB4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7372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8857A-EFE7-4540-AC65-FF0711DC0021}" type="datetimeFigureOut">
              <a:rPr lang="fr-FR" smtClean="0"/>
              <a:t>17/01/2013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3E20D-6200-4701-A1B5-0B46803CB4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2095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8857A-EFE7-4540-AC65-FF0711DC0021}" type="datetimeFigureOut">
              <a:rPr lang="fr-FR" smtClean="0"/>
              <a:t>17/01/2013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3E20D-6200-4701-A1B5-0B46803CB4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9606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8857A-EFE7-4540-AC65-FF0711DC0021}" type="datetimeFigureOut">
              <a:rPr lang="fr-FR" smtClean="0"/>
              <a:t>17/01/2013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3E20D-6200-4701-A1B5-0B46803CB4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9221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8857A-EFE7-4540-AC65-FF0711DC0021}" type="datetimeFigureOut">
              <a:rPr lang="fr-FR" smtClean="0"/>
              <a:t>17/01/2013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3E20D-6200-4701-A1B5-0B46803CB4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8263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8857A-EFE7-4540-AC65-FF0711DC0021}" type="datetimeFigureOut">
              <a:rPr lang="fr-FR" smtClean="0"/>
              <a:t>17/01/2013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3E20D-6200-4701-A1B5-0B46803CB4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3318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E8857A-EFE7-4540-AC65-FF0711DC0021}" type="datetimeFigureOut">
              <a:rPr lang="fr-FR" smtClean="0"/>
              <a:t>17/01/2013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3E20D-6200-4701-A1B5-0B46803CB4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7596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01"/>
          <a:stretch/>
        </p:blipFill>
        <p:spPr>
          <a:xfrm>
            <a:off x="2339751" y="332656"/>
            <a:ext cx="4374315" cy="573656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ZoneTexte 4"/>
          <p:cNvSpPr txBox="1"/>
          <p:nvPr/>
        </p:nvSpPr>
        <p:spPr>
          <a:xfrm>
            <a:off x="0" y="-399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rgbClr val="FF0066"/>
                </a:solidFill>
                <a:latin typeface="Champagne &amp; Limousines" pitchFamily="34" charset="0"/>
                <a:ea typeface="DazzlingDivas" pitchFamily="2" charset="0"/>
              </a:rPr>
              <a:t>Domaine A.F. GROS</a:t>
            </a:r>
            <a:endParaRPr lang="fr-FR" sz="2800" b="1" dirty="0">
              <a:solidFill>
                <a:srgbClr val="FF0066"/>
              </a:solidFill>
              <a:latin typeface="Champagne &amp; Limousines" pitchFamily="34" charset="0"/>
              <a:ea typeface="DazzlingDivas" pitchFamily="2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6021288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err="1" smtClean="0">
                <a:solidFill>
                  <a:srgbClr val="FF0066"/>
                </a:solidFill>
                <a:latin typeface="Champagne &amp; Limousines" pitchFamily="34" charset="0"/>
                <a:ea typeface="DazzlingDivas" pitchFamily="2" charset="0"/>
              </a:rPr>
              <a:t>Wish</a:t>
            </a:r>
            <a:r>
              <a:rPr lang="fr-FR" sz="2400" b="1" dirty="0" smtClean="0">
                <a:solidFill>
                  <a:srgbClr val="FF0066"/>
                </a:solidFill>
                <a:latin typeface="Champagne &amp; Limousines" pitchFamily="34" charset="0"/>
                <a:ea typeface="DazzlingDivas" pitchFamily="2" charset="0"/>
              </a:rPr>
              <a:t> </a:t>
            </a:r>
            <a:r>
              <a:rPr lang="fr-FR" sz="2400" b="1" dirty="0" err="1" smtClean="0">
                <a:solidFill>
                  <a:srgbClr val="FF0066"/>
                </a:solidFill>
                <a:latin typeface="Champagne &amp; Limousines" pitchFamily="34" charset="0"/>
                <a:ea typeface="DazzlingDivas" pitchFamily="2" charset="0"/>
              </a:rPr>
              <a:t>you</a:t>
            </a:r>
            <a:r>
              <a:rPr lang="fr-FR" sz="2400" b="1" dirty="0" smtClean="0">
                <a:solidFill>
                  <a:srgbClr val="FF0066"/>
                </a:solidFill>
                <a:latin typeface="Champagne &amp; Limousines" pitchFamily="34" charset="0"/>
                <a:ea typeface="DazzlingDivas" pitchFamily="2" charset="0"/>
              </a:rPr>
              <a:t> a Happy New </a:t>
            </a:r>
            <a:r>
              <a:rPr lang="fr-FR" sz="2400" b="1" dirty="0" err="1" smtClean="0">
                <a:solidFill>
                  <a:srgbClr val="FF0066"/>
                </a:solidFill>
                <a:latin typeface="Champagne &amp; Limousines" pitchFamily="34" charset="0"/>
                <a:ea typeface="DazzlingDivas" pitchFamily="2" charset="0"/>
              </a:rPr>
              <a:t>Year</a:t>
            </a:r>
            <a:r>
              <a:rPr lang="fr-FR" sz="2400" b="1" dirty="0" smtClean="0">
                <a:solidFill>
                  <a:srgbClr val="FF0066"/>
                </a:solidFill>
                <a:latin typeface="Champagne &amp; Limousines" pitchFamily="34" charset="0"/>
                <a:ea typeface="DazzlingDivas" pitchFamily="2" charset="0"/>
              </a:rPr>
              <a:t> 2013, </a:t>
            </a:r>
            <a:r>
              <a:rPr lang="fr-FR" sz="2400" b="1" dirty="0" err="1" smtClean="0">
                <a:solidFill>
                  <a:srgbClr val="FF0066"/>
                </a:solidFill>
                <a:latin typeface="Champagne &amp; Limousines" pitchFamily="34" charset="0"/>
                <a:ea typeface="DazzlingDivas" pitchFamily="2" charset="0"/>
              </a:rPr>
              <a:t>Generous</a:t>
            </a:r>
            <a:r>
              <a:rPr lang="fr-FR" sz="2400" b="1" dirty="0" smtClean="0">
                <a:solidFill>
                  <a:srgbClr val="FF0066"/>
                </a:solidFill>
                <a:latin typeface="Champagne &amp; Limousines" pitchFamily="34" charset="0"/>
                <a:ea typeface="DazzlingDivas" pitchFamily="2" charset="0"/>
              </a:rPr>
              <a:t> and </a:t>
            </a:r>
            <a:r>
              <a:rPr lang="fr-FR" sz="2400" b="1" dirty="0" err="1" smtClean="0">
                <a:solidFill>
                  <a:srgbClr val="FF0066"/>
                </a:solidFill>
                <a:latin typeface="Champagne &amp; Limousines" pitchFamily="34" charset="0"/>
                <a:ea typeface="DazzlingDivas" pitchFamily="2" charset="0"/>
              </a:rPr>
              <a:t>Colourful</a:t>
            </a:r>
            <a:r>
              <a:rPr lang="fr-FR" sz="2400" b="1" dirty="0" smtClean="0">
                <a:solidFill>
                  <a:srgbClr val="FF0066"/>
                </a:solidFill>
                <a:latin typeface="Champagne &amp; Limousines" pitchFamily="34" charset="0"/>
                <a:ea typeface="DazzlingDivas" pitchFamily="2" charset="0"/>
              </a:rPr>
              <a:t> </a:t>
            </a:r>
            <a:endParaRPr lang="fr-FR" sz="2400" b="1" dirty="0">
              <a:solidFill>
                <a:srgbClr val="FF0066"/>
              </a:solidFill>
              <a:latin typeface="Champagne &amp; Limousines" pitchFamily="34" charset="0"/>
              <a:ea typeface="DazzlingDivas" pitchFamily="2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6482953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3333CC"/>
                </a:solidFill>
                <a:latin typeface="Champagne &amp; Limousines" pitchFamily="34" charset="0"/>
                <a:ea typeface="DazzlingDivas" pitchFamily="2" charset="0"/>
              </a:rPr>
              <a:t>Domaine AF GROS &amp; François PARENT – 5, Grande Rue – 21630 POMMARD – France</a:t>
            </a:r>
            <a:endParaRPr lang="fr-FR" b="1" dirty="0">
              <a:solidFill>
                <a:srgbClr val="3333CC"/>
              </a:solidFill>
              <a:latin typeface="Champagne &amp; Limousines" pitchFamily="34" charset="0"/>
              <a:ea typeface="DazzlingDivas" pitchFamily="2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 rot="16200000">
            <a:off x="-3228849" y="3256863"/>
            <a:ext cx="6852287" cy="3385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solidFill>
                  <a:srgbClr val="FF0066"/>
                </a:solidFill>
                <a:latin typeface="Champagne &amp; Limousines" pitchFamily="34" charset="0"/>
                <a:ea typeface="DazzlingDivas" pitchFamily="2" charset="0"/>
              </a:rPr>
              <a:t>Joyce </a:t>
            </a:r>
            <a:r>
              <a:rPr lang="fr-FR" sz="1600" b="1" dirty="0" err="1" smtClean="0">
                <a:solidFill>
                  <a:srgbClr val="FF0066"/>
                </a:solidFill>
                <a:latin typeface="Champagne &amp; Limousines" pitchFamily="34" charset="0"/>
                <a:ea typeface="DazzlingDivas" pitchFamily="2" charset="0"/>
              </a:rPr>
              <a:t>Delimata</a:t>
            </a:r>
            <a:r>
              <a:rPr lang="fr-FR" sz="1600" b="1" dirty="0" smtClean="0">
                <a:solidFill>
                  <a:srgbClr val="FF0066"/>
                </a:solidFill>
                <a:latin typeface="Champagne &amp; Limousines" pitchFamily="34" charset="0"/>
                <a:ea typeface="DazzlingDivas" pitchFamily="2" charset="0"/>
              </a:rPr>
              <a:t> – La Naissance du Vin</a:t>
            </a:r>
            <a:endParaRPr lang="fr-FR" sz="1600" b="1" dirty="0">
              <a:solidFill>
                <a:srgbClr val="FF0066"/>
              </a:solidFill>
              <a:latin typeface="Champagne &amp; Limousines" pitchFamily="34" charset="0"/>
              <a:ea typeface="DazzlingDiva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331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38</Words>
  <Application>Microsoft Office PowerPoint</Application>
  <PresentationFormat>Affichage à l'écran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user</dc:creator>
  <cp:lastModifiedBy>user</cp:lastModifiedBy>
  <cp:revision>6</cp:revision>
  <dcterms:created xsi:type="dcterms:W3CDTF">2013-01-11T08:50:41Z</dcterms:created>
  <dcterms:modified xsi:type="dcterms:W3CDTF">2013-01-17T16:28:21Z</dcterms:modified>
</cp:coreProperties>
</file>