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8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9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4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1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1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5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1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1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6FF4-D59D-45CB-AAB7-01FDD131E6C5}" type="datetimeFigureOut">
              <a:rPr lang="fr-FR" smtClean="0"/>
              <a:t>27/01/2014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75AF-54A5-49A8-A558-BF73E7393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8" b="99758" l="28998" r="71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2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</cp:revision>
  <dcterms:created xsi:type="dcterms:W3CDTF">2014-01-27T15:05:38Z</dcterms:created>
  <dcterms:modified xsi:type="dcterms:W3CDTF">2014-01-27T15:05:53Z</dcterms:modified>
</cp:coreProperties>
</file>