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Default Extension="wdp" ContentType="image/vnd.ms-photo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97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793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188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585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981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378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773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170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5B5BA6"/>
    <a:srgbClr val="FFF6D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3280" y="-104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9"/>
            <a:ext cx="6428423" cy="2291128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6"/>
            <a:ext cx="5293996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2300" y="571547"/>
            <a:ext cx="1276231" cy="12158326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607" y="571547"/>
            <a:ext cx="3702647" cy="12158326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4" y="6868441"/>
            <a:ext cx="6428423" cy="2122882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4" y="4530302"/>
            <a:ext cx="6428423" cy="233813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139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7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641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855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6069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1283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64977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1711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608" y="3325355"/>
            <a:ext cx="2489439" cy="9404519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9093" y="3325355"/>
            <a:ext cx="2489439" cy="9404519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6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4" y="2392573"/>
            <a:ext cx="3341573" cy="997111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1397" indent="0">
              <a:buNone/>
              <a:defRPr sz="2200" b="1"/>
            </a:lvl2pPr>
            <a:lvl3pPr marL="1042793" indent="0">
              <a:buNone/>
              <a:defRPr sz="2100" b="1"/>
            </a:lvl3pPr>
            <a:lvl4pPr marL="1564188" indent="0">
              <a:buNone/>
              <a:defRPr sz="1900" b="1"/>
            </a:lvl4pPr>
            <a:lvl5pPr marL="2085585" indent="0">
              <a:buNone/>
              <a:defRPr sz="1900" b="1"/>
            </a:lvl5pPr>
            <a:lvl6pPr marL="2606981" indent="0">
              <a:buNone/>
              <a:defRPr sz="1900" b="1"/>
            </a:lvl6pPr>
            <a:lvl7pPr marL="3128378" indent="0">
              <a:buNone/>
              <a:defRPr sz="1900" b="1"/>
            </a:lvl7pPr>
            <a:lvl8pPr marL="3649773" indent="0">
              <a:buNone/>
              <a:defRPr sz="1900" b="1"/>
            </a:lvl8pPr>
            <a:lvl9pPr marL="4171170" indent="0">
              <a:buNone/>
              <a:defRPr sz="19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4" y="3389685"/>
            <a:ext cx="3341573" cy="6158339"/>
          </a:xfrm>
        </p:spPr>
        <p:txBody>
          <a:bodyPr/>
          <a:lstStyle>
            <a:lvl1pPr>
              <a:defRPr sz="2800"/>
            </a:lvl1pPr>
            <a:lvl2pPr>
              <a:defRPr sz="22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4" y="2392573"/>
            <a:ext cx="3342884" cy="997111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1397" indent="0">
              <a:buNone/>
              <a:defRPr sz="2200" b="1"/>
            </a:lvl2pPr>
            <a:lvl3pPr marL="1042793" indent="0">
              <a:buNone/>
              <a:defRPr sz="2100" b="1"/>
            </a:lvl3pPr>
            <a:lvl4pPr marL="1564188" indent="0">
              <a:buNone/>
              <a:defRPr sz="1900" b="1"/>
            </a:lvl4pPr>
            <a:lvl5pPr marL="2085585" indent="0">
              <a:buNone/>
              <a:defRPr sz="1900" b="1"/>
            </a:lvl5pPr>
            <a:lvl6pPr marL="2606981" indent="0">
              <a:buNone/>
              <a:defRPr sz="1900" b="1"/>
            </a:lvl6pPr>
            <a:lvl7pPr marL="3128378" indent="0">
              <a:buNone/>
              <a:defRPr sz="1900" b="1"/>
            </a:lvl7pPr>
            <a:lvl8pPr marL="3649773" indent="0">
              <a:buNone/>
              <a:defRPr sz="1900" b="1"/>
            </a:lvl8pPr>
            <a:lvl9pPr marL="4171170" indent="0">
              <a:buNone/>
              <a:defRPr sz="19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4" y="3389685"/>
            <a:ext cx="3342884" cy="6158339"/>
          </a:xfrm>
        </p:spPr>
        <p:txBody>
          <a:bodyPr/>
          <a:lstStyle>
            <a:lvl1pPr>
              <a:defRPr sz="2800"/>
            </a:lvl1pPr>
            <a:lvl2pPr>
              <a:defRPr sz="22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9"/>
            <a:ext cx="4227843" cy="9122456"/>
          </a:xfrm>
        </p:spPr>
        <p:txBody>
          <a:bodyPr/>
          <a:lstStyle>
            <a:lvl1pPr>
              <a:defRPr sz="3600"/>
            </a:lvl1pPr>
            <a:lvl2pPr>
              <a:defRPr sz="3300"/>
            </a:lvl2pPr>
            <a:lvl3pPr>
              <a:defRPr sz="28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9"/>
            <a:ext cx="2488126" cy="7311327"/>
          </a:xfrm>
        </p:spPr>
        <p:txBody>
          <a:bodyPr/>
          <a:lstStyle>
            <a:lvl1pPr marL="0" indent="0">
              <a:buNone/>
              <a:defRPr sz="1500"/>
            </a:lvl1pPr>
            <a:lvl2pPr marL="521397" indent="0">
              <a:buNone/>
              <a:defRPr sz="1400"/>
            </a:lvl2pPr>
            <a:lvl3pPr marL="1042793" indent="0">
              <a:buNone/>
              <a:defRPr sz="1200"/>
            </a:lvl3pPr>
            <a:lvl4pPr marL="1564188" indent="0">
              <a:buNone/>
              <a:defRPr sz="1000"/>
            </a:lvl4pPr>
            <a:lvl5pPr marL="2085585" indent="0">
              <a:buNone/>
              <a:defRPr sz="1000"/>
            </a:lvl5pPr>
            <a:lvl6pPr marL="2606981" indent="0">
              <a:buNone/>
              <a:defRPr sz="1000"/>
            </a:lvl6pPr>
            <a:lvl7pPr marL="3128378" indent="0">
              <a:buNone/>
              <a:defRPr sz="1000"/>
            </a:lvl7pPr>
            <a:lvl8pPr marL="3649773" indent="0">
              <a:buNone/>
              <a:defRPr sz="1000"/>
            </a:lvl8pPr>
            <a:lvl9pPr marL="417117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3" y="7482048"/>
            <a:ext cx="4537710" cy="88329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3" y="955051"/>
            <a:ext cx="4537710" cy="6413183"/>
          </a:xfrm>
        </p:spPr>
        <p:txBody>
          <a:bodyPr/>
          <a:lstStyle>
            <a:lvl1pPr marL="0" indent="0">
              <a:buNone/>
              <a:defRPr sz="3600"/>
            </a:lvl1pPr>
            <a:lvl2pPr marL="521397" indent="0">
              <a:buNone/>
              <a:defRPr sz="3300"/>
            </a:lvl2pPr>
            <a:lvl3pPr marL="1042793" indent="0">
              <a:buNone/>
              <a:defRPr sz="2800"/>
            </a:lvl3pPr>
            <a:lvl4pPr marL="1564188" indent="0">
              <a:buNone/>
              <a:defRPr sz="2200"/>
            </a:lvl4pPr>
            <a:lvl5pPr marL="2085585" indent="0">
              <a:buNone/>
              <a:defRPr sz="2200"/>
            </a:lvl5pPr>
            <a:lvl6pPr marL="2606981" indent="0">
              <a:buNone/>
              <a:defRPr sz="2200"/>
            </a:lvl6pPr>
            <a:lvl7pPr marL="3128378" indent="0">
              <a:buNone/>
              <a:defRPr sz="2200"/>
            </a:lvl7pPr>
            <a:lvl8pPr marL="3649773" indent="0">
              <a:buNone/>
              <a:defRPr sz="2200"/>
            </a:lvl8pPr>
            <a:lvl9pPr marL="4171170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3" y="8365347"/>
            <a:ext cx="4537710" cy="1254430"/>
          </a:xfrm>
        </p:spPr>
        <p:txBody>
          <a:bodyPr/>
          <a:lstStyle>
            <a:lvl1pPr marL="0" indent="0">
              <a:buNone/>
              <a:defRPr sz="1500"/>
            </a:lvl1pPr>
            <a:lvl2pPr marL="521397" indent="0">
              <a:buNone/>
              <a:defRPr sz="1400"/>
            </a:lvl2pPr>
            <a:lvl3pPr marL="1042793" indent="0">
              <a:buNone/>
              <a:defRPr sz="1200"/>
            </a:lvl3pPr>
            <a:lvl4pPr marL="1564188" indent="0">
              <a:buNone/>
              <a:defRPr sz="1000"/>
            </a:lvl4pPr>
            <a:lvl5pPr marL="2085585" indent="0">
              <a:buNone/>
              <a:defRPr sz="1000"/>
            </a:lvl5pPr>
            <a:lvl6pPr marL="2606981" indent="0">
              <a:buNone/>
              <a:defRPr sz="1000"/>
            </a:lvl6pPr>
            <a:lvl7pPr marL="3128378" indent="0">
              <a:buNone/>
              <a:defRPr sz="1000"/>
            </a:lvl7pPr>
            <a:lvl8pPr marL="3649773" indent="0">
              <a:buNone/>
              <a:defRPr sz="1000"/>
            </a:lvl8pPr>
            <a:lvl9pPr marL="417117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6" cy="1781440"/>
          </a:xfrm>
          <a:prstGeom prst="rect">
            <a:avLst/>
          </a:prstGeom>
        </p:spPr>
        <p:txBody>
          <a:bodyPr vert="horz" lIns="104279" tIns="52139" rIns="104279" bIns="52139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6" cy="7054006"/>
          </a:xfrm>
          <a:prstGeom prst="rect">
            <a:avLst/>
          </a:prstGeom>
        </p:spPr>
        <p:txBody>
          <a:bodyPr vert="horz" lIns="104279" tIns="52139" rIns="104279" bIns="52139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4" y="9906785"/>
            <a:ext cx="1764665" cy="569070"/>
          </a:xfrm>
          <a:prstGeom prst="rect">
            <a:avLst/>
          </a:prstGeom>
        </p:spPr>
        <p:txBody>
          <a:bodyPr vert="horz" lIns="104279" tIns="52139" rIns="104279" bIns="5213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D3903-796A-C140-BC27-E49D269F015B}" type="datetimeFigureOut">
              <a:rPr lang="fr-FR" smtClean="0"/>
              <a:pPr/>
              <a:t>27/11/15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5" y="9906785"/>
            <a:ext cx="2394902" cy="569070"/>
          </a:xfrm>
          <a:prstGeom prst="rect">
            <a:avLst/>
          </a:prstGeom>
        </p:spPr>
        <p:txBody>
          <a:bodyPr vert="horz" lIns="104279" tIns="52139" rIns="104279" bIns="5213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0"/>
          </a:xfrm>
          <a:prstGeom prst="rect">
            <a:avLst/>
          </a:prstGeom>
        </p:spPr>
        <p:txBody>
          <a:bodyPr vert="horz" lIns="104279" tIns="52139" rIns="104279" bIns="5213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D4687-D8D6-C542-9505-7087C349BF2D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139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48" indent="-391048" algn="l" defTabSz="521397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269" indent="-325873" algn="l" defTabSz="521397" rtl="0" eaLnBrk="1" latinLnBrk="0" hangingPunct="1">
        <a:spcBef>
          <a:spcPct val="20000"/>
        </a:spcBef>
        <a:buFont typeface="Arial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491" indent="-260697" algn="l" defTabSz="521397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887" indent="-260697" algn="l" defTabSz="521397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282" indent="-260697" algn="l" defTabSz="521397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679" indent="-260697" algn="l" defTabSz="521397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076" indent="-260697" algn="l" defTabSz="521397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472" indent="-260697" algn="l" defTabSz="521397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867" indent="-260697" algn="l" defTabSz="521397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97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793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188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585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981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378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773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170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0" y="10001744"/>
            <a:ext cx="7562852" cy="574919"/>
          </a:xfrm>
          <a:prstGeom prst="rect">
            <a:avLst/>
          </a:prstGeom>
        </p:spPr>
        <p:txBody>
          <a:bodyPr vert="horz" lIns="104279" tIns="52139" rIns="104279" bIns="52139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300" i="1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Edition Limitée</a:t>
            </a:r>
          </a:p>
          <a:p>
            <a:endParaRPr lang="fr-FR" cap="small" spc="148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148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-2" y="8767689"/>
            <a:ext cx="7562853" cy="752418"/>
          </a:xfrm>
          <a:prstGeom prst="rect">
            <a:avLst/>
          </a:prstGeom>
        </p:spPr>
        <p:txBody>
          <a:bodyPr wrap="square" lIns="104279" tIns="52139" rIns="104279" bIns="52139">
            <a:spAutoFit/>
          </a:bodyPr>
          <a:lstStyle/>
          <a:p>
            <a:pPr algn="ctr"/>
            <a:r>
              <a:rPr lang="fr-FR" sz="4100" cap="small" spc="148" dirty="0">
                <a:solidFill>
                  <a:schemeClr val="bg1">
                    <a:lumMod val="50000"/>
                  </a:schemeClr>
                </a:solidFill>
                <a:latin typeface="Bell MT"/>
              </a:rPr>
              <a:t>Domaine </a:t>
            </a:r>
            <a:r>
              <a:rPr lang="fr-FR" sz="4100" cap="all" spc="148" dirty="0" err="1">
                <a:solidFill>
                  <a:schemeClr val="bg1">
                    <a:lumMod val="50000"/>
                  </a:schemeClr>
                </a:solidFill>
                <a:latin typeface="Bell MT"/>
              </a:rPr>
              <a:t>a</a:t>
            </a:r>
            <a:r>
              <a:rPr lang="fr-FR" sz="4100" cap="small" spc="148" dirty="0" err="1">
                <a:solidFill>
                  <a:schemeClr val="bg1">
                    <a:lumMod val="50000"/>
                  </a:schemeClr>
                </a:solidFill>
                <a:latin typeface="Bell MT"/>
              </a:rPr>
              <a:t>.-</a:t>
            </a:r>
            <a:r>
              <a:rPr lang="fr-FR" sz="4100" cap="all" spc="148" dirty="0" err="1">
                <a:solidFill>
                  <a:schemeClr val="bg1">
                    <a:lumMod val="50000"/>
                  </a:schemeClr>
                </a:solidFill>
                <a:latin typeface="Bell MT"/>
              </a:rPr>
              <a:t>F</a:t>
            </a:r>
            <a:r>
              <a:rPr lang="fr-FR" sz="4100" cap="small" spc="148" dirty="0">
                <a:solidFill>
                  <a:schemeClr val="bg1">
                    <a:lumMod val="50000"/>
                  </a:schemeClr>
                </a:solidFill>
                <a:latin typeface="Bell MT"/>
              </a:rPr>
              <a:t>. </a:t>
            </a:r>
            <a:r>
              <a:rPr lang="fr-FR" sz="4100" cap="all" spc="148" dirty="0">
                <a:solidFill>
                  <a:schemeClr val="bg1">
                    <a:lumMod val="50000"/>
                  </a:schemeClr>
                </a:solidFill>
                <a:latin typeface="Bell MT"/>
              </a:rPr>
              <a:t>GROS</a:t>
            </a: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-2" y="8442714"/>
            <a:ext cx="7562852" cy="747492"/>
          </a:xfrm>
          <a:prstGeom prst="rect">
            <a:avLst/>
          </a:prstGeom>
        </p:spPr>
        <p:txBody>
          <a:bodyPr vert="horz" lIns="104279" tIns="52139" rIns="104279" bIns="52139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i="1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Récolte du Domaine en Provence</a:t>
            </a:r>
            <a:endParaRPr lang="fr-FR" sz="2800" cap="small" spc="148" dirty="0" smtClean="0">
              <a:solidFill>
                <a:schemeClr val="bg1">
                  <a:lumMod val="50000"/>
                </a:schemeClr>
              </a:solidFill>
              <a:latin typeface="Bell MT"/>
            </a:endParaRPr>
          </a:p>
          <a:p>
            <a:endParaRPr lang="fr-FR" sz="28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2088622" y="3129563"/>
            <a:ext cx="3559915" cy="4050902"/>
          </a:xfrm>
          <a:prstGeom prst="rect">
            <a:avLst/>
          </a:prstGeom>
        </p:spPr>
      </p:pic>
      <p:sp>
        <p:nvSpPr>
          <p:cNvPr id="8" name="Sous-titre 2"/>
          <p:cNvSpPr>
            <a:spLocks noGrp="1"/>
          </p:cNvSpPr>
          <p:nvPr>
            <p:ph type="subTitle" idx="1"/>
          </p:nvPr>
        </p:nvSpPr>
        <p:spPr>
          <a:xfrm>
            <a:off x="-2" y="7057454"/>
            <a:ext cx="7562852" cy="735646"/>
          </a:xfrm>
        </p:spPr>
        <p:txBody>
          <a:bodyPr>
            <a:normAutofit fontScale="92500" lnSpcReduction="10000"/>
          </a:bodyPr>
          <a:lstStyle/>
          <a:p>
            <a:r>
              <a:rPr lang="fr-FR" sz="5000" cap="small" spc="285" dirty="0">
                <a:solidFill>
                  <a:schemeClr val="bg1">
                    <a:lumMod val="50000"/>
                  </a:schemeClr>
                </a:solidFill>
                <a:latin typeface="BoltonLight"/>
              </a:rPr>
              <a:t>Huile d’Olive</a:t>
            </a:r>
          </a:p>
          <a:p>
            <a:endParaRPr lang="fr-FR" cap="small" spc="148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148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-3" y="7637955"/>
            <a:ext cx="7562855" cy="568165"/>
          </a:xfrm>
          <a:prstGeom prst="rect">
            <a:avLst/>
          </a:prstGeom>
        </p:spPr>
        <p:txBody>
          <a:bodyPr vert="horz" lIns="104279" tIns="52139" rIns="104279" bIns="52139" rtlCol="0">
            <a:normAutofit/>
          </a:bodyPr>
          <a:lstStyle/>
          <a:p>
            <a:pPr algn="ctr" defTabSz="1042793">
              <a:lnSpc>
                <a:spcPct val="90000"/>
              </a:lnSpc>
              <a:spcBef>
                <a:spcPts val="1140"/>
              </a:spcBef>
            </a:pPr>
            <a:r>
              <a:rPr lang="fr-FR" sz="2800" cap="small" spc="719" dirty="0">
                <a:solidFill>
                  <a:schemeClr val="bg1">
                    <a:lumMod val="50000"/>
                  </a:schemeClr>
                </a:solidFill>
                <a:latin typeface="Bell MT"/>
              </a:rPr>
              <a:t>V</a:t>
            </a:r>
            <a:r>
              <a:rPr lang="fr-FR" sz="2600" cap="small" spc="719" dirty="0">
                <a:solidFill>
                  <a:schemeClr val="bg1">
                    <a:lumMod val="50000"/>
                  </a:schemeClr>
                </a:solidFill>
                <a:latin typeface="Bell MT"/>
              </a:rPr>
              <a:t>ierge Extra</a:t>
            </a:r>
          </a:p>
          <a:p>
            <a:pPr algn="ctr" defTabSz="1042793">
              <a:lnSpc>
                <a:spcPct val="90000"/>
              </a:lnSpc>
              <a:spcBef>
                <a:spcPts val="1140"/>
              </a:spcBef>
            </a:pPr>
            <a:endParaRPr lang="fr-FR" sz="2800" cap="small" spc="148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1042793">
              <a:lnSpc>
                <a:spcPct val="90000"/>
              </a:lnSpc>
              <a:spcBef>
                <a:spcPts val="1140"/>
              </a:spcBef>
            </a:pPr>
            <a:endParaRPr lang="fr-FR" sz="2800" cap="small" spc="148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1042793">
              <a:lnSpc>
                <a:spcPct val="90000"/>
              </a:lnSpc>
              <a:spcBef>
                <a:spcPts val="1140"/>
              </a:spcBef>
            </a:pPr>
            <a:endParaRPr lang="fr-FR" sz="2800" dirty="0"/>
          </a:p>
        </p:txBody>
      </p:sp>
      <p:sp>
        <p:nvSpPr>
          <p:cNvPr id="14" name="Rectangle 13"/>
          <p:cNvSpPr/>
          <p:nvPr/>
        </p:nvSpPr>
        <p:spPr>
          <a:xfrm>
            <a:off x="-9366" y="373907"/>
            <a:ext cx="7562853" cy="967551"/>
          </a:xfrm>
          <a:prstGeom prst="rect">
            <a:avLst/>
          </a:prstGeom>
        </p:spPr>
        <p:txBody>
          <a:bodyPr wrap="square" lIns="104279" tIns="52139" rIns="104279" bIns="52139">
            <a:spAutoFit/>
          </a:bodyPr>
          <a:lstStyle/>
          <a:p>
            <a:pPr algn="ctr"/>
            <a:r>
              <a:rPr lang="fr-FR" sz="5500" b="1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TARIF FRANCE TTC</a:t>
            </a:r>
            <a:endParaRPr lang="fr-FR" sz="5500" b="1" cap="all" spc="148" dirty="0">
              <a:solidFill>
                <a:schemeClr val="bg1">
                  <a:lumMod val="50000"/>
                </a:schemeClr>
              </a:solidFill>
              <a:latin typeface="Bell M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" y="1341457"/>
            <a:ext cx="7562853" cy="429720"/>
          </a:xfrm>
          <a:prstGeom prst="rect">
            <a:avLst/>
          </a:prstGeom>
        </p:spPr>
        <p:txBody>
          <a:bodyPr wrap="square" lIns="104279" tIns="52139" rIns="104279" bIns="52139">
            <a:spAutoFit/>
          </a:bodyPr>
          <a:lstStyle/>
          <a:p>
            <a:pPr algn="ctr"/>
            <a:r>
              <a:rPr lang="fr-FR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EN EUROS</a:t>
            </a:r>
            <a:endParaRPr lang="fr-FR" cap="all" spc="148" dirty="0">
              <a:solidFill>
                <a:schemeClr val="bg1">
                  <a:lumMod val="50000"/>
                </a:schemeClr>
              </a:solidFill>
              <a:latin typeface="Bell M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" y="1635806"/>
            <a:ext cx="7562853" cy="429720"/>
          </a:xfrm>
          <a:prstGeom prst="rect">
            <a:avLst/>
          </a:prstGeom>
        </p:spPr>
        <p:txBody>
          <a:bodyPr wrap="square" lIns="104279" tIns="52139" rIns="104279" bIns="52139">
            <a:spAutoFit/>
          </a:bodyPr>
          <a:lstStyle/>
          <a:p>
            <a:pPr algn="ctr"/>
            <a:r>
              <a:rPr lang="fr-FR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A LA BOUTEILLE DE</a:t>
            </a:r>
            <a:r>
              <a:rPr lang="fr-FR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 50</a:t>
            </a:r>
            <a:r>
              <a:rPr lang="fr-FR" sz="1800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CL</a:t>
            </a:r>
            <a:r>
              <a:rPr lang="fr-FR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 </a:t>
            </a:r>
            <a:r>
              <a:rPr lang="fr-FR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– TVA</a:t>
            </a:r>
            <a:r>
              <a:rPr lang="fr-FR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 5,50% </a:t>
            </a:r>
            <a:r>
              <a:rPr lang="fr-FR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INCLUSE</a:t>
            </a:r>
            <a:endParaRPr lang="fr-FR" cap="all" spc="148" dirty="0">
              <a:solidFill>
                <a:schemeClr val="bg1">
                  <a:lumMod val="50000"/>
                </a:schemeClr>
              </a:solidFill>
              <a:latin typeface="Bell M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2065527"/>
            <a:ext cx="7562853" cy="967551"/>
          </a:xfrm>
          <a:prstGeom prst="rect">
            <a:avLst/>
          </a:prstGeom>
        </p:spPr>
        <p:txBody>
          <a:bodyPr wrap="square" lIns="104279" tIns="52139" rIns="104279" bIns="52139">
            <a:spAutoFit/>
          </a:bodyPr>
          <a:lstStyle/>
          <a:p>
            <a:pPr algn="ctr"/>
            <a:r>
              <a:rPr lang="fr-FR" sz="5500" b="1" cap="small" spc="148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20</a:t>
            </a:r>
            <a:r>
              <a:rPr lang="fr-FR" sz="5500" b="1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 EUROS</a:t>
            </a:r>
            <a:endParaRPr lang="fr-FR" sz="5500" b="1" cap="all" spc="148" dirty="0">
              <a:solidFill>
                <a:schemeClr val="bg1">
                  <a:lumMod val="50000"/>
                </a:schemeClr>
              </a:solidFill>
              <a:latin typeface="Bel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35</Words>
  <Application>Microsoft Macintosh PowerPoint</Application>
  <PresentationFormat>Personnalisé</PresentationFormat>
  <Paragraphs>12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af-gros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Anne Francoise Parent</dc:creator>
  <cp:lastModifiedBy>Anne Francoise Parent</cp:lastModifiedBy>
  <cp:revision>4</cp:revision>
  <cp:lastPrinted>2015-11-27T07:53:31Z</cp:lastPrinted>
  <dcterms:created xsi:type="dcterms:W3CDTF">2015-11-27T07:53:00Z</dcterms:created>
  <dcterms:modified xsi:type="dcterms:W3CDTF">2015-11-27T07:53:45Z</dcterms:modified>
</cp:coreProperties>
</file>