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10688638"/>
  <p:notesSz cx="6858000" cy="9144000"/>
  <p:defaultTextStyle>
    <a:defPPr>
      <a:defRPr lang="fr-FR"/>
    </a:defPPr>
    <a:lvl1pPr marL="0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97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93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188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585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981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378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773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170" algn="l" defTabSz="52139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A5C00"/>
    <a:srgbClr val="CF37FF"/>
    <a:srgbClr val="B28838"/>
    <a:srgbClr val="B76212"/>
    <a:srgbClr val="5B5BA6"/>
    <a:srgbClr val="FFF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44" y="255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6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300" y="571547"/>
            <a:ext cx="1276231" cy="1215832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607" y="571547"/>
            <a:ext cx="3702647" cy="1215832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4" y="6868441"/>
            <a:ext cx="6428423" cy="212288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4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13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41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855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06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283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6497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171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608" y="3325355"/>
            <a:ext cx="2489439" cy="940451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9093" y="3325355"/>
            <a:ext cx="2489439" cy="9404519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6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4" y="2392573"/>
            <a:ext cx="3341573" cy="99711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397" indent="0">
              <a:buNone/>
              <a:defRPr sz="2200" b="1"/>
            </a:lvl2pPr>
            <a:lvl3pPr marL="1042793" indent="0">
              <a:buNone/>
              <a:defRPr sz="2100" b="1"/>
            </a:lvl3pPr>
            <a:lvl4pPr marL="1564188" indent="0">
              <a:buNone/>
              <a:defRPr sz="1900" b="1"/>
            </a:lvl4pPr>
            <a:lvl5pPr marL="2085585" indent="0">
              <a:buNone/>
              <a:defRPr sz="1900" b="1"/>
            </a:lvl5pPr>
            <a:lvl6pPr marL="2606981" indent="0">
              <a:buNone/>
              <a:defRPr sz="1900" b="1"/>
            </a:lvl6pPr>
            <a:lvl7pPr marL="3128378" indent="0">
              <a:buNone/>
              <a:defRPr sz="1900" b="1"/>
            </a:lvl7pPr>
            <a:lvl8pPr marL="3649773" indent="0">
              <a:buNone/>
              <a:defRPr sz="1900" b="1"/>
            </a:lvl8pPr>
            <a:lvl9pPr marL="4171170" indent="0">
              <a:buNone/>
              <a:defRPr sz="1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4" y="3389685"/>
            <a:ext cx="3341573" cy="6158339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1397" indent="0">
              <a:buNone/>
              <a:defRPr sz="2200" b="1"/>
            </a:lvl2pPr>
            <a:lvl3pPr marL="1042793" indent="0">
              <a:buNone/>
              <a:defRPr sz="2100" b="1"/>
            </a:lvl3pPr>
            <a:lvl4pPr marL="1564188" indent="0">
              <a:buNone/>
              <a:defRPr sz="1900" b="1"/>
            </a:lvl4pPr>
            <a:lvl5pPr marL="2085585" indent="0">
              <a:buNone/>
              <a:defRPr sz="1900" b="1"/>
            </a:lvl5pPr>
            <a:lvl6pPr marL="2606981" indent="0">
              <a:buNone/>
              <a:defRPr sz="1900" b="1"/>
            </a:lvl6pPr>
            <a:lvl7pPr marL="3128378" indent="0">
              <a:buNone/>
              <a:defRPr sz="1900" b="1"/>
            </a:lvl7pPr>
            <a:lvl8pPr marL="3649773" indent="0">
              <a:buNone/>
              <a:defRPr sz="1900" b="1"/>
            </a:lvl8pPr>
            <a:lvl9pPr marL="4171170" indent="0">
              <a:buNone/>
              <a:defRPr sz="19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4" y="3389685"/>
            <a:ext cx="3342884" cy="6158339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9"/>
            <a:ext cx="4227843" cy="9122456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8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9"/>
            <a:ext cx="2488126" cy="7311327"/>
          </a:xfrm>
        </p:spPr>
        <p:txBody>
          <a:bodyPr/>
          <a:lstStyle>
            <a:lvl1pPr marL="0" indent="0">
              <a:buNone/>
              <a:defRPr sz="1500"/>
            </a:lvl1pPr>
            <a:lvl2pPr marL="521397" indent="0">
              <a:buNone/>
              <a:defRPr sz="1400"/>
            </a:lvl2pPr>
            <a:lvl3pPr marL="1042793" indent="0">
              <a:buNone/>
              <a:defRPr sz="1200"/>
            </a:lvl3pPr>
            <a:lvl4pPr marL="1564188" indent="0">
              <a:buNone/>
              <a:defRPr sz="1000"/>
            </a:lvl4pPr>
            <a:lvl5pPr marL="2085585" indent="0">
              <a:buNone/>
              <a:defRPr sz="1000"/>
            </a:lvl5pPr>
            <a:lvl6pPr marL="2606981" indent="0">
              <a:buNone/>
              <a:defRPr sz="1000"/>
            </a:lvl6pPr>
            <a:lvl7pPr marL="3128378" indent="0">
              <a:buNone/>
              <a:defRPr sz="1000"/>
            </a:lvl7pPr>
            <a:lvl8pPr marL="3649773" indent="0">
              <a:buNone/>
              <a:defRPr sz="1000"/>
            </a:lvl8pPr>
            <a:lvl9pPr marL="417117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3" y="7482048"/>
            <a:ext cx="4537710" cy="8832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3" y="955051"/>
            <a:ext cx="4537710" cy="6413183"/>
          </a:xfrm>
        </p:spPr>
        <p:txBody>
          <a:bodyPr/>
          <a:lstStyle>
            <a:lvl1pPr marL="0" indent="0">
              <a:buNone/>
              <a:defRPr sz="3600"/>
            </a:lvl1pPr>
            <a:lvl2pPr marL="521397" indent="0">
              <a:buNone/>
              <a:defRPr sz="3300"/>
            </a:lvl2pPr>
            <a:lvl3pPr marL="1042793" indent="0">
              <a:buNone/>
              <a:defRPr sz="2800"/>
            </a:lvl3pPr>
            <a:lvl4pPr marL="1564188" indent="0">
              <a:buNone/>
              <a:defRPr sz="2200"/>
            </a:lvl4pPr>
            <a:lvl5pPr marL="2085585" indent="0">
              <a:buNone/>
              <a:defRPr sz="2200"/>
            </a:lvl5pPr>
            <a:lvl6pPr marL="2606981" indent="0">
              <a:buNone/>
              <a:defRPr sz="2200"/>
            </a:lvl6pPr>
            <a:lvl7pPr marL="3128378" indent="0">
              <a:buNone/>
              <a:defRPr sz="2200"/>
            </a:lvl7pPr>
            <a:lvl8pPr marL="3649773" indent="0">
              <a:buNone/>
              <a:defRPr sz="2200"/>
            </a:lvl8pPr>
            <a:lvl9pPr marL="4171170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3" y="8365347"/>
            <a:ext cx="4537710" cy="1254430"/>
          </a:xfrm>
        </p:spPr>
        <p:txBody>
          <a:bodyPr/>
          <a:lstStyle>
            <a:lvl1pPr marL="0" indent="0">
              <a:buNone/>
              <a:defRPr sz="1500"/>
            </a:lvl1pPr>
            <a:lvl2pPr marL="521397" indent="0">
              <a:buNone/>
              <a:defRPr sz="1400"/>
            </a:lvl2pPr>
            <a:lvl3pPr marL="1042793" indent="0">
              <a:buNone/>
              <a:defRPr sz="1200"/>
            </a:lvl3pPr>
            <a:lvl4pPr marL="1564188" indent="0">
              <a:buNone/>
              <a:defRPr sz="1000"/>
            </a:lvl4pPr>
            <a:lvl5pPr marL="2085585" indent="0">
              <a:buNone/>
              <a:defRPr sz="1000"/>
            </a:lvl5pPr>
            <a:lvl6pPr marL="2606981" indent="0">
              <a:buNone/>
              <a:defRPr sz="1000"/>
            </a:lvl6pPr>
            <a:lvl7pPr marL="3128378" indent="0">
              <a:buNone/>
              <a:defRPr sz="1000"/>
            </a:lvl7pPr>
            <a:lvl8pPr marL="3649773" indent="0">
              <a:buNone/>
              <a:defRPr sz="1000"/>
            </a:lvl8pPr>
            <a:lvl9pPr marL="417117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6" cy="1781440"/>
          </a:xfrm>
          <a:prstGeom prst="rect">
            <a:avLst/>
          </a:prstGeom>
        </p:spPr>
        <p:txBody>
          <a:bodyPr vert="horz" lIns="104279" tIns="52139" rIns="104279" bIns="52139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6" cy="7054006"/>
          </a:xfrm>
          <a:prstGeom prst="rect">
            <a:avLst/>
          </a:prstGeom>
        </p:spPr>
        <p:txBody>
          <a:bodyPr vert="horz" lIns="104279" tIns="52139" rIns="104279" bIns="5213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4" y="9906785"/>
            <a:ext cx="1764665" cy="569070"/>
          </a:xfrm>
          <a:prstGeom prst="rect">
            <a:avLst/>
          </a:prstGeom>
        </p:spPr>
        <p:txBody>
          <a:bodyPr vert="horz" lIns="104279" tIns="52139" rIns="104279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3903-796A-C140-BC27-E49D269F015B}" type="datetimeFigureOut">
              <a:rPr lang="fr-FR" smtClean="0"/>
              <a:pPr/>
              <a:t>03/10/2016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5" y="9906785"/>
            <a:ext cx="2394902" cy="569070"/>
          </a:xfrm>
          <a:prstGeom prst="rect">
            <a:avLst/>
          </a:prstGeom>
        </p:spPr>
        <p:txBody>
          <a:bodyPr vert="horz" lIns="104279" tIns="52139" rIns="104279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0"/>
          </a:xfrm>
          <a:prstGeom prst="rect">
            <a:avLst/>
          </a:prstGeom>
        </p:spPr>
        <p:txBody>
          <a:bodyPr vert="horz" lIns="104279" tIns="52139" rIns="104279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4687-D8D6-C542-9505-7087C349BF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39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8" indent="-391048" algn="l" defTabSz="52139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69" indent="-325873" algn="l" defTabSz="521397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91" indent="-260697" algn="l" defTabSz="5213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87" indent="-260697" algn="l" defTabSz="52139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82" indent="-260697" algn="l" defTabSz="52139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79" indent="-260697" algn="l" defTabSz="5213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76" indent="-260697" algn="l" defTabSz="5213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72" indent="-260697" algn="l" defTabSz="5213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67" indent="-260697" algn="l" defTabSz="52139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7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93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88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85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81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78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73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70" algn="l" defTabSz="521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10001744"/>
            <a:ext cx="7562852" cy="574919"/>
          </a:xfrm>
          <a:prstGeom prst="rect">
            <a:avLst/>
          </a:prstGeom>
        </p:spPr>
        <p:txBody>
          <a:bodyPr vert="horz" lIns="104279" tIns="52139" rIns="104279" bIns="5213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i="1" cap="small" spc="148" dirty="0" smtClean="0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Série Limitée</a:t>
            </a:r>
          </a:p>
          <a:p>
            <a:endParaRPr lang="fr-FR" sz="2200" i="1" cap="small" spc="148" dirty="0" smtClean="0">
              <a:solidFill>
                <a:schemeClr val="bg1">
                  <a:lumMod val="85000"/>
                </a:schemeClr>
              </a:solidFill>
              <a:latin typeface="Academy Engraved LET"/>
              <a:cs typeface="Academy Engraved LET"/>
            </a:endParaRPr>
          </a:p>
          <a:p>
            <a:endParaRPr lang="fr-FR" sz="2200" i="1" cap="small" spc="148" dirty="0" smtClean="0">
              <a:solidFill>
                <a:schemeClr val="bg1">
                  <a:lumMod val="85000"/>
                </a:schemeClr>
              </a:solidFill>
              <a:latin typeface="Academy Engraved LET"/>
              <a:cs typeface="Academy Engraved LET"/>
            </a:endParaRPr>
          </a:p>
          <a:p>
            <a:endParaRPr lang="fr-FR" sz="2200" i="1" cap="small" dirty="0">
              <a:latin typeface="Academy Engraved LET"/>
              <a:cs typeface="Academy Engraved LE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8919544"/>
            <a:ext cx="7562853" cy="752418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4100" cap="small" spc="148" dirty="0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Domaine </a:t>
            </a:r>
            <a:r>
              <a:rPr lang="fr-FR" sz="4100" cap="all" spc="148" dirty="0" err="1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a</a:t>
            </a:r>
            <a:r>
              <a:rPr lang="fr-FR" sz="4100" cap="small" spc="148" dirty="0" err="1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.-</a:t>
            </a:r>
            <a:r>
              <a:rPr lang="fr-FR" sz="4100" cap="all" spc="148" dirty="0" err="1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F</a:t>
            </a:r>
            <a:r>
              <a:rPr lang="fr-FR" sz="4100" cap="small" spc="148" dirty="0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. </a:t>
            </a:r>
            <a:r>
              <a:rPr lang="fr-FR" sz="4100" cap="all" spc="148" dirty="0">
                <a:solidFill>
                  <a:schemeClr val="bg1">
                    <a:lumMod val="50000"/>
                  </a:schemeClr>
                </a:solidFill>
                <a:latin typeface="Academy Engraved LET"/>
                <a:cs typeface="Academy Engraved LET"/>
              </a:rPr>
              <a:t>GROS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9366" y="373907"/>
            <a:ext cx="7562853" cy="874738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5000" b="1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TARIF FRANCE TTC</a:t>
            </a:r>
            <a:endParaRPr lang="fr-FR" sz="5000" b="1" cap="all" spc="148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1341457"/>
            <a:ext cx="7562853" cy="429720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cap="small" spc="148" dirty="0" smtClean="0">
                <a:solidFill>
                  <a:srgbClr val="595959"/>
                </a:solidFill>
                <a:latin typeface="Academy Engraved LET"/>
                <a:cs typeface="Academy Engraved LET"/>
              </a:rPr>
              <a:t>EN EUROS</a:t>
            </a:r>
            <a:endParaRPr lang="fr-FR" cap="all" spc="148" dirty="0">
              <a:solidFill>
                <a:srgbClr val="595959"/>
              </a:solidFill>
              <a:latin typeface="Academy Engraved LET"/>
              <a:cs typeface="Academy Engraved LE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1635806"/>
            <a:ext cx="7562853" cy="429720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cap="small" spc="148" dirty="0" smtClean="0">
                <a:solidFill>
                  <a:srgbClr val="595959"/>
                </a:solidFill>
                <a:latin typeface="Academy Engraved LET"/>
                <a:cs typeface="Academy Engraved LET"/>
              </a:rPr>
              <a:t>A L’unité – TVA 20% Incluse</a:t>
            </a:r>
            <a:endParaRPr lang="fr-FR" cap="all" spc="148" dirty="0">
              <a:solidFill>
                <a:srgbClr val="595959"/>
              </a:solidFill>
              <a:latin typeface="Academy Engraved LET"/>
              <a:cs typeface="Academy Engraved LE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2065527"/>
            <a:ext cx="7562853" cy="967551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5500" b="1" cap="small" spc="148" dirty="0" smtClean="0">
                <a:solidFill>
                  <a:srgbClr val="595959"/>
                </a:solidFill>
                <a:latin typeface="Academy Engraved LET"/>
                <a:cs typeface="Academy Engraved LET"/>
              </a:rPr>
              <a:t>30 EUROS</a:t>
            </a:r>
            <a:endParaRPr lang="fr-FR" sz="5500" b="1" cap="all" spc="148" dirty="0">
              <a:solidFill>
                <a:srgbClr val="595959"/>
              </a:solidFill>
              <a:latin typeface="Academy Engraved LET"/>
              <a:cs typeface="Academy Engraved LE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366" y="3672170"/>
            <a:ext cx="7562853" cy="782405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4400" dirty="0" smtClean="0">
                <a:solidFill>
                  <a:srgbClr val="B28838"/>
                </a:solidFill>
                <a:latin typeface="ChopinScript"/>
                <a:cs typeface="ChopinScript"/>
              </a:rPr>
              <a:t>Anne-Françoise Gros</a:t>
            </a:r>
            <a:endParaRPr lang="fr-FR" sz="4100" cap="all" spc="148" dirty="0">
              <a:solidFill>
                <a:srgbClr val="B28838"/>
              </a:solidFill>
              <a:latin typeface="ChopinScript"/>
              <a:cs typeface="ChopinScript"/>
            </a:endParaRPr>
          </a:p>
        </p:txBody>
      </p:sp>
      <p:pic>
        <p:nvPicPr>
          <p:cNvPr id="26" name="Image 25" descr="sanguine livret twil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51" y="4454575"/>
            <a:ext cx="2888365" cy="368051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80146" y="6755329"/>
            <a:ext cx="2689462" cy="1459513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4400" dirty="0" err="1" smtClean="0">
                <a:solidFill>
                  <a:srgbClr val="B28838"/>
                </a:solidFill>
                <a:latin typeface="ChopinScript"/>
                <a:cs typeface="ChopinScript"/>
              </a:rPr>
              <a:t>PommardCollection</a:t>
            </a:r>
            <a:endParaRPr lang="fr-FR" sz="4100" cap="all" spc="148" dirty="0">
              <a:solidFill>
                <a:srgbClr val="B28838"/>
              </a:solidFill>
              <a:latin typeface="ChopinScript"/>
              <a:cs typeface="ChopinScrip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06272" y="7312843"/>
            <a:ext cx="3161278" cy="736238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endParaRPr lang="fr-FR" sz="4100" cap="all" spc="148" dirty="0">
              <a:solidFill>
                <a:srgbClr val="B28838"/>
              </a:solidFill>
              <a:latin typeface="ChopinScript"/>
              <a:cs typeface="ChopinScript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203908" y="4132901"/>
            <a:ext cx="108425" cy="117365"/>
          </a:xfrm>
          <a:prstGeom prst="ellipse">
            <a:avLst/>
          </a:prstGeom>
          <a:gradFill flip="none" rotWithShape="1">
            <a:gsLst>
              <a:gs pos="29000">
                <a:srgbClr val="DA5C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169608" y="4132901"/>
            <a:ext cx="108425" cy="117365"/>
          </a:xfrm>
          <a:prstGeom prst="ellipse">
            <a:avLst/>
          </a:prstGeom>
          <a:gradFill flip="none" rotWithShape="1">
            <a:gsLst>
              <a:gs pos="29000">
                <a:srgbClr val="DA5C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203908" y="8184201"/>
            <a:ext cx="108425" cy="117365"/>
          </a:xfrm>
          <a:prstGeom prst="ellipse">
            <a:avLst/>
          </a:prstGeom>
          <a:gradFill flip="none" rotWithShape="1">
            <a:gsLst>
              <a:gs pos="29000">
                <a:srgbClr val="DA5C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6169608" y="8182800"/>
            <a:ext cx="108425" cy="117365"/>
          </a:xfrm>
          <a:prstGeom prst="ellipse">
            <a:avLst/>
          </a:prstGeom>
          <a:gradFill flip="none" rotWithShape="1">
            <a:gsLst>
              <a:gs pos="29000">
                <a:srgbClr val="DA5C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10128744"/>
            <a:ext cx="7562852" cy="574919"/>
          </a:xfrm>
          <a:prstGeom prst="rect">
            <a:avLst/>
          </a:prstGeom>
        </p:spPr>
        <p:txBody>
          <a:bodyPr vert="horz" lIns="104279" tIns="52139" rIns="104279" bIns="5213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i="1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Série Limitée</a:t>
            </a:r>
          </a:p>
          <a:p>
            <a:endParaRPr lang="fr-FR" sz="2200" i="1" cap="small" spc="148" dirty="0" smtClean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  <a:p>
            <a:endParaRPr lang="fr-FR" sz="2200" i="1" cap="small" spc="148" dirty="0" smtClean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  <a:p>
            <a:endParaRPr lang="fr-FR" sz="2200" i="1" cap="small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9389444"/>
            <a:ext cx="7562853" cy="752418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4100" cap="small" spc="148" dirty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Domaine </a:t>
            </a:r>
            <a:r>
              <a:rPr lang="fr-FR" sz="4100" cap="all" spc="14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a</a:t>
            </a:r>
            <a:r>
              <a:rPr lang="fr-FR" sz="4100" cap="small" spc="14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.-</a:t>
            </a:r>
            <a:r>
              <a:rPr lang="fr-FR" sz="4100" cap="all" spc="148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F</a:t>
            </a:r>
            <a:r>
              <a:rPr lang="fr-FR" sz="4100" cap="small" spc="148" dirty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. </a:t>
            </a:r>
            <a:r>
              <a:rPr lang="fr-FR" sz="4100" cap="all" spc="148" dirty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GROS</a:t>
            </a:r>
          </a:p>
        </p:txBody>
      </p:sp>
      <p:sp>
        <p:nvSpPr>
          <p:cNvPr id="6" name="Rectangle 5"/>
          <p:cNvSpPr/>
          <p:nvPr/>
        </p:nvSpPr>
        <p:spPr>
          <a:xfrm>
            <a:off x="-9366" y="107207"/>
            <a:ext cx="7562853" cy="874738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5000" b="1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TARIF FRANCE TTC</a:t>
            </a:r>
            <a:endParaRPr lang="fr-FR" sz="5000" b="1" cap="all" spc="148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998557"/>
            <a:ext cx="7562853" cy="429720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EN EUROS</a:t>
            </a:r>
            <a:endParaRPr lang="fr-FR" cap="all" spc="148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292906"/>
            <a:ext cx="7562853" cy="429720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A L’unité – TVA 20% Incluse</a:t>
            </a:r>
            <a:endParaRPr lang="fr-FR" cap="all" spc="148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1722627"/>
            <a:ext cx="7562853" cy="967551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5500" b="1" cap="small" spc="148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"/>
                <a:cs typeface="Academy Engraved LET"/>
              </a:rPr>
              <a:t>30 EUROS</a:t>
            </a:r>
            <a:endParaRPr lang="fr-FR" sz="5500" b="1" cap="all" spc="148" dirty="0">
              <a:solidFill>
                <a:schemeClr val="tx1">
                  <a:lumMod val="65000"/>
                  <a:lumOff val="35000"/>
                </a:schemeClr>
              </a:solidFill>
              <a:latin typeface="Academy Engraved LET"/>
              <a:cs typeface="Academy Engraved LE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9366" y="2474077"/>
            <a:ext cx="7572220" cy="1798067"/>
          </a:xfrm>
          <a:prstGeom prst="rect">
            <a:avLst/>
          </a:prstGeom>
        </p:spPr>
        <p:txBody>
          <a:bodyPr wrap="square" lIns="104279" tIns="52139" rIns="104279" bIns="52139">
            <a:spAutoFit/>
          </a:bodyPr>
          <a:lstStyle/>
          <a:p>
            <a:pPr algn="ctr"/>
            <a:r>
              <a:rPr lang="fr-FR" sz="11000" dirty="0" smtClean="0">
                <a:solidFill>
                  <a:srgbClr val="B28838"/>
                </a:solidFill>
                <a:latin typeface="ChopinScript"/>
                <a:cs typeface="ChopinScript"/>
              </a:rPr>
              <a:t>Twilly</a:t>
            </a:r>
            <a:endParaRPr lang="fr-FR" sz="11000" cap="all" spc="148" dirty="0">
              <a:solidFill>
                <a:srgbClr val="B28838"/>
              </a:solidFill>
              <a:latin typeface="ChopinScript"/>
              <a:cs typeface="ChopinScript"/>
            </a:endParaRPr>
          </a:p>
        </p:txBody>
      </p:sp>
      <p:pic>
        <p:nvPicPr>
          <p:cNvPr id="22" name="Image 21" descr="foulards 081.jpg"/>
          <p:cNvPicPr>
            <a:picLocks noChangeAspect="1"/>
          </p:cNvPicPr>
          <p:nvPr/>
        </p:nvPicPr>
        <p:blipFill>
          <a:blip r:embed="rId2"/>
          <a:srcRect b="6863"/>
          <a:stretch>
            <a:fillRect/>
          </a:stretch>
        </p:blipFill>
        <p:spPr>
          <a:xfrm>
            <a:off x="2159000" y="4430706"/>
            <a:ext cx="3504743" cy="489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48</Words>
  <Application>Microsoft Office PowerPoint</Application>
  <PresentationFormat>Personnalisé</PresentationFormat>
  <Paragraphs>17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af-gros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Diapositive 1</dc:title>
  <dc:creator>Anne Francoise Parent</dc:creator>
  <cp:keywords/>
  <cp:lastModifiedBy>user</cp:lastModifiedBy>
  <cp:revision>9</cp:revision>
  <cp:lastPrinted>2015-11-27T09:29:31Z</cp:lastPrinted>
  <dcterms:created xsi:type="dcterms:W3CDTF">2015-11-27T07:53:00Z</dcterms:created>
  <dcterms:modified xsi:type="dcterms:W3CDTF">2016-10-03T09:31:12Z</dcterms:modified>
</cp:coreProperties>
</file>