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26CE0"/>
    <a:srgbClr val="1C91C6"/>
    <a:srgbClr val="5CDD05"/>
    <a:srgbClr val="71DD05"/>
    <a:srgbClr val="0337DF"/>
    <a:srgbClr val="0000CC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B562-429F-4938-94F1-F21F49BF81D5}" type="datetimeFigureOut">
              <a:rPr lang="fr-FR" smtClean="0"/>
              <a:t>25/03/2014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D22E-3531-49AB-A4B2-12E448E5A8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56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B562-429F-4938-94F1-F21F49BF81D5}" type="datetimeFigureOut">
              <a:rPr lang="fr-FR" smtClean="0"/>
              <a:t>25/03/2014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D22E-3531-49AB-A4B2-12E448E5A8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08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B562-429F-4938-94F1-F21F49BF81D5}" type="datetimeFigureOut">
              <a:rPr lang="fr-FR" smtClean="0"/>
              <a:t>25/03/2014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D22E-3531-49AB-A4B2-12E448E5A8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59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B562-429F-4938-94F1-F21F49BF81D5}" type="datetimeFigureOut">
              <a:rPr lang="fr-FR" smtClean="0"/>
              <a:t>25/03/2014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D22E-3531-49AB-A4B2-12E448E5A8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37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B562-429F-4938-94F1-F21F49BF81D5}" type="datetimeFigureOut">
              <a:rPr lang="fr-FR" smtClean="0"/>
              <a:t>25/03/2014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D22E-3531-49AB-A4B2-12E448E5A8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49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B562-429F-4938-94F1-F21F49BF81D5}" type="datetimeFigureOut">
              <a:rPr lang="fr-FR" smtClean="0"/>
              <a:t>25/03/2014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D22E-3531-49AB-A4B2-12E448E5A8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99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B562-429F-4938-94F1-F21F49BF81D5}" type="datetimeFigureOut">
              <a:rPr lang="fr-FR" smtClean="0"/>
              <a:t>25/03/2014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D22E-3531-49AB-A4B2-12E448E5A8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64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B562-429F-4938-94F1-F21F49BF81D5}" type="datetimeFigureOut">
              <a:rPr lang="fr-FR" smtClean="0"/>
              <a:t>25/03/2014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D22E-3531-49AB-A4B2-12E448E5A8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51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B562-429F-4938-94F1-F21F49BF81D5}" type="datetimeFigureOut">
              <a:rPr lang="fr-FR" smtClean="0"/>
              <a:t>25/03/2014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D22E-3531-49AB-A4B2-12E448E5A8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71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B562-429F-4938-94F1-F21F49BF81D5}" type="datetimeFigureOut">
              <a:rPr lang="fr-FR" smtClean="0"/>
              <a:t>25/03/2014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D22E-3531-49AB-A4B2-12E448E5A8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17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B562-429F-4938-94F1-F21F49BF81D5}" type="datetimeFigureOut">
              <a:rPr lang="fr-FR" smtClean="0"/>
              <a:t>25/03/2014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D22E-3531-49AB-A4B2-12E448E5A8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87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AB562-429F-4938-94F1-F21F49BF81D5}" type="datetimeFigureOut">
              <a:rPr lang="fr-FR" smtClean="0"/>
              <a:t>25/03/2014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7D22E-3531-49AB-A4B2-12E448E5A8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33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6612" y="830180"/>
            <a:ext cx="7380000" cy="3420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1"/>
          <a:stretch/>
        </p:blipFill>
        <p:spPr>
          <a:xfrm>
            <a:off x="2040342" y="1118716"/>
            <a:ext cx="985810" cy="1352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701" y="2678453"/>
            <a:ext cx="2079247" cy="1386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865" y="2680697"/>
            <a:ext cx="1982921" cy="137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212" y="1026185"/>
            <a:ext cx="2176800" cy="1389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ZoneTexte 8"/>
          <p:cNvSpPr txBox="1"/>
          <p:nvPr/>
        </p:nvSpPr>
        <p:spPr>
          <a:xfrm>
            <a:off x="1716501" y="781907"/>
            <a:ext cx="2871542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rgbClr val="1C91C6"/>
                </a:solidFill>
                <a:latin typeface="ChopinScript" panose="03000603000000000000" pitchFamily="66" charset="0"/>
              </a:rPr>
              <a:t>Burgundy</a:t>
            </a:r>
            <a:r>
              <a:rPr lang="fr-FR" sz="3600" dirty="0" smtClean="0">
                <a:solidFill>
                  <a:srgbClr val="1C91C6"/>
                </a:solidFill>
                <a:latin typeface="ChopinScript" panose="03000603000000000000" pitchFamily="66" charset="0"/>
              </a:rPr>
              <a:t> Loft</a:t>
            </a:r>
            <a:endParaRPr lang="fr-FR" sz="3600" dirty="0">
              <a:solidFill>
                <a:srgbClr val="1C91C6"/>
              </a:solidFill>
              <a:latin typeface="ChopinScript" panose="03000603000000000000" pitchFamily="66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90"/>
          <a:stretch/>
        </p:blipFill>
        <p:spPr>
          <a:xfrm>
            <a:off x="6849056" y="2701692"/>
            <a:ext cx="2060655" cy="145839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/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62"/>
          <a:stretch/>
        </p:blipFill>
        <p:spPr>
          <a:xfrm>
            <a:off x="6844534" y="887890"/>
            <a:ext cx="2058835" cy="1416629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13" name="ZoneTexte 12"/>
          <p:cNvSpPr txBox="1"/>
          <p:nvPr/>
        </p:nvSpPr>
        <p:spPr>
          <a:xfrm>
            <a:off x="2098220" y="3948162"/>
            <a:ext cx="1751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1C91C6"/>
                </a:solidFill>
                <a:latin typeface="Garamond" panose="02020404030301010803" pitchFamily="18" charset="0"/>
              </a:rPr>
              <a:t>Loft Atelier d’Artiste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430239" y="3946642"/>
            <a:ext cx="217893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1C91C6"/>
                </a:solidFill>
                <a:latin typeface="Garamond" panose="02020404030301010803" pitchFamily="18" charset="0"/>
              </a:rPr>
              <a:t>Loft Entrez dans la Danse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621117" y="2276598"/>
            <a:ext cx="25170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b="1" dirty="0" smtClean="0">
                <a:solidFill>
                  <a:srgbClr val="4472C4"/>
                </a:solidFill>
                <a:latin typeface="Garamond" panose="02020404030301010803" pitchFamily="18" charset="0"/>
              </a:rPr>
              <a:t>5, grande rue – 21630 POMMARD</a:t>
            </a:r>
          </a:p>
          <a:p>
            <a:pPr algn="ctr"/>
            <a:r>
              <a:rPr lang="fr-FR" sz="1050" b="1" dirty="0" smtClean="0">
                <a:solidFill>
                  <a:srgbClr val="4472C4"/>
                </a:solidFill>
                <a:latin typeface="Garamond" panose="02020404030301010803" pitchFamily="18" charset="0"/>
              </a:rPr>
              <a:t>Tel : 03 80 22 61 85 – af-gros@wanadoo.fr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495404" y="2254366"/>
            <a:ext cx="1638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1C91C6"/>
                </a:solidFill>
                <a:latin typeface="Garamond" panose="02020404030301010803" pitchFamily="18" charset="0"/>
              </a:rPr>
              <a:t>Loft L’Oiseau Bleu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123" y="926931"/>
            <a:ext cx="1136631" cy="1515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ZoneTexte 9"/>
          <p:cNvSpPr txBox="1"/>
          <p:nvPr/>
        </p:nvSpPr>
        <p:spPr>
          <a:xfrm>
            <a:off x="1665000" y="2441668"/>
            <a:ext cx="4987100" cy="369332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cap="small" dirty="0" smtClean="0">
                <a:solidFill>
                  <a:srgbClr val="1C91C6"/>
                </a:solidFill>
                <a:latin typeface="Garamond" panose="02020404030301010803" pitchFamily="18" charset="0"/>
              </a:rPr>
              <a:t>3 Duplex </a:t>
            </a:r>
            <a:r>
              <a:rPr lang="fr-FR" b="1" cap="small" dirty="0" smtClean="0">
                <a:solidFill>
                  <a:srgbClr val="1C91C6"/>
                </a:solidFill>
                <a:latin typeface="Garamond" panose="02020404030301010803" pitchFamily="18" charset="0"/>
              </a:rPr>
              <a:t>de Caractère au Cœur de Beaune</a:t>
            </a:r>
            <a:endParaRPr lang="fr-FR" b="1" cap="small" dirty="0">
              <a:solidFill>
                <a:srgbClr val="1C91C6"/>
              </a:solidFill>
              <a:latin typeface="Garamond" panose="02020404030301010803" pitchFamily="18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505" t="16580" r="4304" b="39256"/>
          <a:stretch/>
        </p:blipFill>
        <p:spPr>
          <a:xfrm>
            <a:off x="3964475" y="2766328"/>
            <a:ext cx="512032" cy="1236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143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37</Words>
  <Application>Microsoft Office PowerPoint</Application>
  <PresentationFormat>Grand écran</PresentationFormat>
  <Paragraphs>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ChopinScript</vt:lpstr>
      <vt:lpstr>Garamond</vt:lpstr>
      <vt:lpstr>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19</cp:revision>
  <cp:lastPrinted>2014-03-25T14:36:35Z</cp:lastPrinted>
  <dcterms:created xsi:type="dcterms:W3CDTF">2014-03-11T11:25:37Z</dcterms:created>
  <dcterms:modified xsi:type="dcterms:W3CDTF">2014-03-25T14:38:13Z</dcterms:modified>
</cp:coreProperties>
</file>