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scaleToFitPaper="1"/>
  <p:clrMru>
    <a:srgbClr val="E1D91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300" d="100"/>
          <a:sy n="300" d="100"/>
        </p:scale>
        <p:origin x="6424" y="1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3/02/14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3/02/14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3/02/14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3/02/14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3/02/14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3/02/14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3/02/14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3/02/14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3/02/14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3/02/14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3/02/14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72012-87B5-204D-B580-FEE70BDA4FA7}" type="datetimeFigureOut">
              <a:rPr lang="fr-FR" smtClean="0"/>
              <a:pPr/>
              <a:t>3/02/14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rapèze 28"/>
          <p:cNvSpPr/>
          <p:nvPr/>
        </p:nvSpPr>
        <p:spPr>
          <a:xfrm rot="10800000">
            <a:off x="4964700" y="1320801"/>
            <a:ext cx="2160000" cy="2520000"/>
          </a:xfrm>
          <a:prstGeom prst="trapezoid">
            <a:avLst>
              <a:gd name="adj" fmla="val 912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2446866" y="1320800"/>
            <a:ext cx="2166349" cy="252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cap="sq">
            <a:noFill/>
            <a:beve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2480743" y="1358909"/>
            <a:ext cx="2098800" cy="2439546"/>
          </a:xfrm>
          <a:prstGeom prst="rect">
            <a:avLst/>
          </a:prstGeom>
          <a:noFill/>
          <a:ln w="12700" cap="sq">
            <a:solidFill>
              <a:srgbClr val="E1D91D"/>
            </a:solidFill>
            <a:beve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446867" y="1413954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/>
          </a:bodyPr>
          <a:lstStyle/>
          <a:p>
            <a:r>
              <a:rPr lang="fr-FR" sz="1400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DOMAINE A.-F. GROS</a:t>
            </a:r>
            <a:endParaRPr lang="fr-FR" sz="1400" spc="13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446868" y="2087038"/>
            <a:ext cx="2159999" cy="37465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2400" cap="small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Huile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2446868" y="2360088"/>
            <a:ext cx="2159999" cy="34290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2400" cap="small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d’Olive</a:t>
            </a:r>
            <a:endParaRPr lang="fr-FR" sz="2400" cap="small" spc="13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2446867" y="2726262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/>
          </a:bodyPr>
          <a:lstStyle/>
          <a:p>
            <a:pPr algn="ctr"/>
            <a:r>
              <a:rPr lang="fr-FR" sz="800" kern="0" cap="all" spc="3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Vierge extra</a:t>
            </a:r>
            <a:endParaRPr lang="fr-FR" sz="800" kern="0" cap="all" spc="3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446867" y="2813047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/>
          </a:bodyPr>
          <a:lstStyle/>
          <a:p>
            <a:pPr algn="ctr"/>
            <a:r>
              <a:rPr lang="fr-FR" sz="800" kern="0" cap="small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Extraction à froid</a:t>
            </a:r>
            <a:endParaRPr lang="fr-FR" sz="800" kern="0" cap="small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446867" y="2988727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 fontScale="77500" lnSpcReduction="20000"/>
          </a:bodyPr>
          <a:lstStyle/>
          <a:p>
            <a:pPr algn="ctr"/>
            <a:r>
              <a:rPr lang="fr-FR" sz="8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Huile d’olive de catégorie supérieure obtenue directement des olives et uniquement par procédés mécaniques</a:t>
            </a:r>
            <a:endParaRPr lang="fr-FR" sz="800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2453217" y="3316798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 lnSpcReduction="10000"/>
          </a:bodyPr>
          <a:lstStyle/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Non filtré : un dépôt peut apparaître</a:t>
            </a:r>
          </a:p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 consommer de préférence avant Mai 2015</a:t>
            </a:r>
          </a:p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 conserver à l’abri de la lumière et de la chaleur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2446879" y="3187721"/>
            <a:ext cx="2159999" cy="172289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 lnSpcReduction="20000"/>
          </a:bodyPr>
          <a:lstStyle/>
          <a:p>
            <a:pPr algn="ctr"/>
            <a:r>
              <a:rPr lang="fr-FR" sz="6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Agrément conditionneur de l’ oniol 8418N/O</a:t>
            </a:r>
            <a:endParaRPr lang="fr-FR" sz="600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2061618" y="3636438"/>
            <a:ext cx="1337721" cy="17344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500" b="1" kern="0" spc="1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Lot n°L2184</a:t>
            </a:r>
            <a:endParaRPr lang="fr-FR" sz="500" b="1" kern="0" spc="1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446866" y="3632217"/>
            <a:ext cx="2159999" cy="17344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500" b="1" kern="0" cap="small" spc="1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Product of france</a:t>
            </a:r>
            <a:endParaRPr lang="fr-FR" sz="500" b="1" kern="0" cap="small" spc="1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0" name="Trapèze 29"/>
          <p:cNvSpPr/>
          <p:nvPr/>
        </p:nvSpPr>
        <p:spPr>
          <a:xfrm rot="10800000">
            <a:off x="5016499" y="1371610"/>
            <a:ext cx="2053168" cy="2408766"/>
          </a:xfrm>
          <a:prstGeom prst="trapezoid">
            <a:avLst>
              <a:gd name="adj" fmla="val 9385"/>
            </a:avLst>
          </a:prstGeom>
          <a:solidFill>
            <a:schemeClr val="tx1">
              <a:lumMod val="75000"/>
              <a:lumOff val="25000"/>
            </a:schemeClr>
          </a:solidFill>
          <a:ln w="12700" cap="sq">
            <a:solidFill>
              <a:schemeClr val="bg1">
                <a:lumMod val="65000"/>
              </a:schemeClr>
            </a:solidFill>
            <a:beve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4962468" y="1371609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/>
          </a:bodyPr>
          <a:lstStyle/>
          <a:p>
            <a:r>
              <a:rPr lang="fr-FR" sz="1400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DOMAINE A.-F. GROS</a:t>
            </a:r>
            <a:endParaRPr lang="fr-FR" sz="1400" spc="13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4962469" y="1909237"/>
            <a:ext cx="2159999" cy="37465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2400" cap="small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Huile</a:t>
            </a:r>
            <a:endParaRPr lang="fr-FR" sz="2400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4962469" y="2182287"/>
            <a:ext cx="2159999" cy="34290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2400" cap="small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d’Olive</a:t>
            </a:r>
            <a:endParaRPr lang="fr-FR" sz="2400" cap="small" spc="13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4962468" y="2548461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/>
          </a:bodyPr>
          <a:lstStyle/>
          <a:p>
            <a:pPr algn="ctr"/>
            <a:r>
              <a:rPr lang="fr-FR" sz="800" kern="0" cap="all" spc="3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Vierge extra</a:t>
            </a:r>
            <a:endParaRPr lang="fr-FR" sz="800" kern="0" cap="all" spc="3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4962468" y="2647945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/>
          </a:bodyPr>
          <a:lstStyle/>
          <a:p>
            <a:pPr algn="ctr"/>
            <a:r>
              <a:rPr lang="fr-FR" sz="800" kern="0" cap="small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Extraction à froid</a:t>
            </a:r>
            <a:endParaRPr lang="fr-FR" sz="800" kern="0" cap="small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5058837" y="2844790"/>
            <a:ext cx="2004367" cy="307777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6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Huile d’olive de catégorie supérieure obtenue directement des olives et uniquement par procédés mécaniques</a:t>
            </a:r>
            <a:endParaRPr lang="fr-FR" sz="600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4968818" y="3185560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 lnSpcReduction="10000"/>
          </a:bodyPr>
          <a:lstStyle/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Non filtré : un dépôt peut apparaître</a:t>
            </a:r>
          </a:p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 consommer de préférence avant Mai 2015</a:t>
            </a:r>
          </a:p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 conserver à l’abri de la lumière et de la chaleur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4962480" y="3056483"/>
            <a:ext cx="2159999" cy="172289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 lnSpcReduction="20000"/>
          </a:bodyPr>
          <a:lstStyle/>
          <a:p>
            <a:pPr algn="ctr"/>
            <a:r>
              <a:rPr lang="fr-FR" sz="6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Agrément conditionneur de l’ oniol 8418N/O</a:t>
            </a:r>
            <a:endParaRPr lang="fr-FR" sz="600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4766735" y="3585627"/>
            <a:ext cx="1241332" cy="17344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500" b="1" kern="0" spc="1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Lot n°</a:t>
            </a:r>
          </a:p>
          <a:p>
            <a:pPr algn="ctr"/>
            <a:r>
              <a:rPr lang="fr-FR" sz="500" b="1" kern="0" spc="1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L2184</a:t>
            </a:r>
            <a:endParaRPr lang="fr-FR" sz="500" b="1" kern="0" spc="1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5278967" y="3603753"/>
            <a:ext cx="1536700" cy="17344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500" b="1" kern="0" cap="small" spc="1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Product of france</a:t>
            </a:r>
            <a:endParaRPr lang="fr-FR" sz="500" b="1" kern="0" cap="small" spc="1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4962480" y="1545533"/>
            <a:ext cx="2159999" cy="26508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10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______________</a:t>
            </a:r>
            <a:endParaRPr lang="fr-FR" sz="10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2453217" y="1529922"/>
            <a:ext cx="2159999" cy="26508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10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______________</a:t>
            </a:r>
            <a:endParaRPr lang="fr-FR" sz="10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3755000" y="3606807"/>
            <a:ext cx="1295378" cy="18743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900" b="1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50 cl</a:t>
            </a:r>
            <a:endParaRPr lang="fr-FR" sz="900" b="1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6156311" y="3493337"/>
            <a:ext cx="1031892" cy="30511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900" b="1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50 cl</a:t>
            </a:r>
            <a:endParaRPr lang="fr-FR" sz="900" b="1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144</Words>
  <Application>Microsoft Macintosh PowerPoint</Application>
  <PresentationFormat>Présentation à l'écran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af-gros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Francoise Parent</dc:creator>
  <cp:keywords/>
  <cp:lastModifiedBy>Anne Francoise Parent</cp:lastModifiedBy>
  <cp:revision>3</cp:revision>
  <cp:lastPrinted>2014-01-31T14:30:42Z</cp:lastPrinted>
  <dcterms:created xsi:type="dcterms:W3CDTF">2014-02-03T16:12:24Z</dcterms:created>
  <dcterms:modified xsi:type="dcterms:W3CDTF">2014-02-03T16:28:17Z</dcterms:modified>
</cp:coreProperties>
</file>