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5C4A-8F67-1E43-8909-63FAF37F3C2D}" type="datetimeFigureOut">
              <a:rPr lang="fr-FR" smtClean="0"/>
              <a:pPr/>
              <a:t>30/04/14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6B5E-C9A9-CB47-99C4-995BF0F6CDF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5C4A-8F67-1E43-8909-63FAF37F3C2D}" type="datetimeFigureOut">
              <a:rPr lang="fr-FR" smtClean="0"/>
              <a:pPr/>
              <a:t>30/04/14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6B5E-C9A9-CB47-99C4-995BF0F6CDF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5C4A-8F67-1E43-8909-63FAF37F3C2D}" type="datetimeFigureOut">
              <a:rPr lang="fr-FR" smtClean="0"/>
              <a:pPr/>
              <a:t>30/04/14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6B5E-C9A9-CB47-99C4-995BF0F6CDF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5C4A-8F67-1E43-8909-63FAF37F3C2D}" type="datetimeFigureOut">
              <a:rPr lang="fr-FR" smtClean="0"/>
              <a:pPr/>
              <a:t>30/04/14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6B5E-C9A9-CB47-99C4-995BF0F6CDF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5C4A-8F67-1E43-8909-63FAF37F3C2D}" type="datetimeFigureOut">
              <a:rPr lang="fr-FR" smtClean="0"/>
              <a:pPr/>
              <a:t>30/04/14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6B5E-C9A9-CB47-99C4-995BF0F6CDF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5C4A-8F67-1E43-8909-63FAF37F3C2D}" type="datetimeFigureOut">
              <a:rPr lang="fr-FR" smtClean="0"/>
              <a:pPr/>
              <a:t>30/04/14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6B5E-C9A9-CB47-99C4-995BF0F6CDF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5C4A-8F67-1E43-8909-63FAF37F3C2D}" type="datetimeFigureOut">
              <a:rPr lang="fr-FR" smtClean="0"/>
              <a:pPr/>
              <a:t>30/04/14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6B5E-C9A9-CB47-99C4-995BF0F6CDF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5C4A-8F67-1E43-8909-63FAF37F3C2D}" type="datetimeFigureOut">
              <a:rPr lang="fr-FR" smtClean="0"/>
              <a:pPr/>
              <a:t>30/04/14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6B5E-C9A9-CB47-99C4-995BF0F6CDF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5C4A-8F67-1E43-8909-63FAF37F3C2D}" type="datetimeFigureOut">
              <a:rPr lang="fr-FR" smtClean="0"/>
              <a:pPr/>
              <a:t>30/04/14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6B5E-C9A9-CB47-99C4-995BF0F6CDF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5C4A-8F67-1E43-8909-63FAF37F3C2D}" type="datetimeFigureOut">
              <a:rPr lang="fr-FR" smtClean="0"/>
              <a:pPr/>
              <a:t>30/04/14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6B5E-C9A9-CB47-99C4-995BF0F6CDF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5C4A-8F67-1E43-8909-63FAF37F3C2D}" type="datetimeFigureOut">
              <a:rPr lang="fr-FR" smtClean="0"/>
              <a:pPr/>
              <a:t>30/04/14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6B5E-C9A9-CB47-99C4-995BF0F6CDF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55C4A-8F67-1E43-8909-63FAF37F3C2D}" type="datetimeFigureOut">
              <a:rPr lang="fr-FR" smtClean="0"/>
              <a:pPr/>
              <a:t>30/04/14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46B5E-C9A9-CB47-99C4-995BF0F6CDF7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75733" y="5234001"/>
            <a:ext cx="8204199" cy="567267"/>
          </a:xfrm>
        </p:spPr>
        <p:txBody>
          <a:bodyPr>
            <a:normAutofit fontScale="77500" lnSpcReduction="20000"/>
          </a:bodyPr>
          <a:lstStyle/>
          <a:p>
            <a:r>
              <a:rPr lang="fr-FR" cap="small" spc="130" dirty="0" smtClean="0">
                <a:solidFill>
                  <a:schemeClr val="bg1">
                    <a:lumMod val="85000"/>
                  </a:schemeClr>
                </a:solidFill>
                <a:latin typeface="Bell MT"/>
              </a:rPr>
              <a:t>-  </a:t>
            </a:r>
            <a:r>
              <a:rPr lang="fr-FR" sz="2200" cap="small" spc="130" dirty="0" smtClean="0">
                <a:solidFill>
                  <a:schemeClr val="bg1">
                    <a:lumMod val="85000"/>
                  </a:schemeClr>
                </a:solidFill>
                <a:latin typeface="Bell MT"/>
              </a:rPr>
              <a:t>Les bourgogne du domaine D’</a:t>
            </a:r>
            <a:r>
              <a:rPr lang="fr-FR" sz="2200" cap="small" spc="130" dirty="0" err="1" smtClean="0">
                <a:solidFill>
                  <a:schemeClr val="bg1">
                    <a:lumMod val="85000"/>
                  </a:schemeClr>
                </a:solidFill>
                <a:latin typeface="Bell MT"/>
              </a:rPr>
              <a:t>Anne-Françoise</a:t>
            </a:r>
            <a:r>
              <a:rPr lang="fr-FR" sz="2200" cap="small" spc="130" dirty="0" smtClean="0">
                <a:solidFill>
                  <a:schemeClr val="bg1">
                    <a:lumMod val="85000"/>
                  </a:schemeClr>
                </a:solidFill>
                <a:latin typeface="Bell MT"/>
              </a:rPr>
              <a:t>  -    </a:t>
            </a:r>
            <a:r>
              <a:rPr lang="fr-FR" sz="2200" cap="small" spc="130" dirty="0" err="1" smtClean="0">
                <a:solidFill>
                  <a:schemeClr val="bg1">
                    <a:lumMod val="85000"/>
                  </a:schemeClr>
                </a:solidFill>
                <a:latin typeface="Bell MT"/>
              </a:rPr>
              <a:t>Silky</a:t>
            </a:r>
            <a:r>
              <a:rPr lang="fr-FR" sz="2200" cap="small" spc="130" dirty="0" smtClean="0">
                <a:solidFill>
                  <a:schemeClr val="bg1">
                    <a:lumMod val="85000"/>
                  </a:schemeClr>
                </a:solidFill>
                <a:latin typeface="Bell MT"/>
              </a:rPr>
              <a:t> </a:t>
            </a:r>
            <a:r>
              <a:rPr lang="fr-FR" sz="2200" cap="small" spc="130" dirty="0" err="1" smtClean="0">
                <a:solidFill>
                  <a:schemeClr val="bg1">
                    <a:lumMod val="85000"/>
                  </a:schemeClr>
                </a:solidFill>
                <a:latin typeface="Bell MT"/>
              </a:rPr>
              <a:t>Wines</a:t>
            </a:r>
            <a:endParaRPr lang="fr-FR" sz="2200" cap="small" spc="130" dirty="0" smtClean="0">
              <a:solidFill>
                <a:schemeClr val="bg1">
                  <a:lumMod val="85000"/>
                </a:schemeClr>
              </a:solidFill>
              <a:latin typeface="Bell MT"/>
            </a:endParaRPr>
          </a:p>
          <a:p>
            <a:endParaRPr lang="fr-FR" cap="small" spc="130" dirty="0" smtClean="0">
              <a:solidFill>
                <a:schemeClr val="bg1">
                  <a:lumMod val="85000"/>
                </a:schemeClr>
              </a:solidFill>
              <a:latin typeface="Bell MT"/>
            </a:endParaRPr>
          </a:p>
          <a:p>
            <a:endParaRPr lang="fr-FR" cap="small" spc="130" dirty="0" smtClean="0">
              <a:solidFill>
                <a:schemeClr val="bg1">
                  <a:lumMod val="85000"/>
                </a:schemeClr>
              </a:solidFill>
              <a:latin typeface="Bell MT"/>
            </a:endParaRPr>
          </a:p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807992" y="5801268"/>
            <a:ext cx="390363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700" cap="small" spc="130" dirty="0" smtClean="0">
                <a:solidFill>
                  <a:schemeClr val="bg1">
                    <a:lumMod val="85000"/>
                  </a:schemeClr>
                </a:solidFill>
                <a:latin typeface="Adobe Caslon Pro Semibold Italic"/>
              </a:rPr>
              <a:t>D</a:t>
            </a:r>
            <a:r>
              <a:rPr lang="fr-FR" sz="3000" cap="small" spc="130" dirty="0" smtClean="0">
                <a:solidFill>
                  <a:schemeClr val="bg1">
                    <a:lumMod val="85000"/>
                  </a:schemeClr>
                </a:solidFill>
                <a:latin typeface="Adobe Caslon Pro Semibold Italic"/>
              </a:rPr>
              <a:t>omaine</a:t>
            </a:r>
            <a:r>
              <a:rPr lang="fr-FR" sz="2700" cap="small" spc="130" dirty="0" smtClean="0">
                <a:solidFill>
                  <a:schemeClr val="bg1">
                    <a:lumMod val="85000"/>
                  </a:schemeClr>
                </a:solidFill>
                <a:latin typeface="Adobe Caslon Pro Semibold Italic"/>
              </a:rPr>
              <a:t> </a:t>
            </a:r>
            <a:r>
              <a:rPr lang="fr-FR" sz="3200" cap="all" spc="130" dirty="0" err="1" smtClean="0">
                <a:solidFill>
                  <a:schemeClr val="bg1">
                    <a:lumMod val="85000"/>
                  </a:schemeClr>
                </a:solidFill>
                <a:latin typeface="Adobe Caslon Pro Semibold Italic"/>
              </a:rPr>
              <a:t>a</a:t>
            </a:r>
            <a:r>
              <a:rPr lang="fr-FR" sz="3200" cap="small" spc="130" dirty="0" err="1" smtClean="0">
                <a:solidFill>
                  <a:schemeClr val="bg1">
                    <a:lumMod val="85000"/>
                  </a:schemeClr>
                </a:solidFill>
                <a:latin typeface="Adobe Caslon Pro Semibold Italic"/>
              </a:rPr>
              <a:t>.</a:t>
            </a:r>
            <a:r>
              <a:rPr lang="fr-FR" sz="3000" cap="small" spc="130" dirty="0" err="1" smtClean="0">
                <a:solidFill>
                  <a:schemeClr val="bg1">
                    <a:lumMod val="85000"/>
                  </a:schemeClr>
                </a:solidFill>
                <a:latin typeface="Adobe Caslon Pro Semibold Italic"/>
              </a:rPr>
              <a:t>-</a:t>
            </a:r>
            <a:r>
              <a:rPr lang="fr-FR" sz="3000" cap="all" spc="130" dirty="0" err="1" smtClean="0">
                <a:solidFill>
                  <a:schemeClr val="bg1">
                    <a:lumMod val="85000"/>
                  </a:schemeClr>
                </a:solidFill>
                <a:latin typeface="Adobe Caslon Pro Semibold Italic"/>
              </a:rPr>
              <a:t>F</a:t>
            </a:r>
            <a:r>
              <a:rPr lang="fr-FR" sz="3000" cap="small" spc="130" dirty="0" smtClean="0">
                <a:solidFill>
                  <a:schemeClr val="bg1">
                    <a:lumMod val="85000"/>
                  </a:schemeClr>
                </a:solidFill>
                <a:latin typeface="Adobe Caslon Pro Semibold Italic"/>
              </a:rPr>
              <a:t>. </a:t>
            </a:r>
            <a:r>
              <a:rPr lang="fr-FR" sz="2700" cap="all" spc="130" dirty="0" smtClean="0">
                <a:solidFill>
                  <a:schemeClr val="bg1">
                    <a:lumMod val="85000"/>
                  </a:schemeClr>
                </a:solidFill>
                <a:latin typeface="Adobe Caslon Pro Semibold Italic"/>
              </a:rPr>
              <a:t>GROS</a:t>
            </a:r>
          </a:p>
        </p:txBody>
      </p:sp>
      <p:pic>
        <p:nvPicPr>
          <p:cNvPr id="8" name="Image 7" descr="ARVEL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046" y="1714500"/>
            <a:ext cx="2190749" cy="29209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7185</TotalTime>
  <Words>18</Words>
  <Application>Microsoft Macintosh PowerPoint</Application>
  <PresentationFormat>Présentation à l'écran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Company>af-gros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Anne Francoise Parent</dc:creator>
  <cp:lastModifiedBy>Anne Francoise Parent</cp:lastModifiedBy>
  <cp:revision>3</cp:revision>
  <cp:lastPrinted>2014-04-30T14:07:11Z</cp:lastPrinted>
  <dcterms:created xsi:type="dcterms:W3CDTF">2014-04-30T13:54:41Z</dcterms:created>
  <dcterms:modified xsi:type="dcterms:W3CDTF">2014-05-05T13:23:51Z</dcterms:modified>
</cp:coreProperties>
</file>