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wdp" ContentType="image/vnd.ms-photo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  <p:ext uri="{FD5EFAAD-0ECE-453E-9831-46B23BE46B34}">
      <p15:chartTrackingRefBased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-48" y="-17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6CDBB9-C51A-483C-A2D8-F542DD4425B9}" type="datetimeFigureOut">
              <a:rPr lang="fr-FR" smtClean="0"/>
              <a:pPr/>
              <a:t>24/03/14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9FDF8B-BFD8-4703-BA1A-30C57F480DFD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44052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9FDF8B-BFD8-4703-BA1A-30C57F480DFD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77986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1D05-1B45-4B15-B622-242BA9898680}" type="datetimeFigureOut">
              <a:rPr lang="fr-FR" smtClean="0"/>
              <a:pPr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F76D-DEDD-42B9-AD48-802BD3776C9A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66918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1D05-1B45-4B15-B622-242BA9898680}" type="datetimeFigureOut">
              <a:rPr lang="fr-FR" smtClean="0"/>
              <a:pPr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F76D-DEDD-42B9-AD48-802BD3776C9A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961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1D05-1B45-4B15-B622-242BA9898680}" type="datetimeFigureOut">
              <a:rPr lang="fr-FR" smtClean="0"/>
              <a:pPr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F76D-DEDD-42B9-AD48-802BD3776C9A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09200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1D05-1B45-4B15-B622-242BA9898680}" type="datetimeFigureOut">
              <a:rPr lang="fr-FR" smtClean="0"/>
              <a:pPr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F76D-DEDD-42B9-AD48-802BD3776C9A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25249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1D05-1B45-4B15-B622-242BA9898680}" type="datetimeFigureOut">
              <a:rPr lang="fr-FR" smtClean="0"/>
              <a:pPr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F76D-DEDD-42B9-AD48-802BD3776C9A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51910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1D05-1B45-4B15-B622-242BA9898680}" type="datetimeFigureOut">
              <a:rPr lang="fr-FR" smtClean="0"/>
              <a:pPr/>
              <a:t>24/03/14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F76D-DEDD-42B9-AD48-802BD3776C9A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68941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1D05-1B45-4B15-B622-242BA9898680}" type="datetimeFigureOut">
              <a:rPr lang="fr-FR" smtClean="0"/>
              <a:pPr/>
              <a:t>24/03/14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F76D-DEDD-42B9-AD48-802BD3776C9A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52784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1D05-1B45-4B15-B622-242BA9898680}" type="datetimeFigureOut">
              <a:rPr lang="fr-FR" smtClean="0"/>
              <a:pPr/>
              <a:t>24/03/14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F76D-DEDD-42B9-AD48-802BD3776C9A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72774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1D05-1B45-4B15-B622-242BA9898680}" type="datetimeFigureOut">
              <a:rPr lang="fr-FR" smtClean="0"/>
              <a:pPr/>
              <a:t>24/03/14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F76D-DEDD-42B9-AD48-802BD3776C9A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61357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1D05-1B45-4B15-B622-242BA9898680}" type="datetimeFigureOut">
              <a:rPr lang="fr-FR" smtClean="0"/>
              <a:pPr/>
              <a:t>24/03/14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F76D-DEDD-42B9-AD48-802BD3776C9A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13493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1D05-1B45-4B15-B622-242BA9898680}" type="datetimeFigureOut">
              <a:rPr lang="fr-FR" smtClean="0"/>
              <a:pPr/>
              <a:t>24/03/14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F76D-DEDD-42B9-AD48-802BD3776C9A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5326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A1D05-1B45-4B15-B622-242BA9898680}" type="datetimeFigureOut">
              <a:rPr lang="fr-FR" smtClean="0"/>
              <a:pPr/>
              <a:t>24/03/14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6F76D-DEDD-42B9-AD48-802BD3776C9A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28391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us-titre 2"/>
          <p:cNvSpPr txBox="1">
            <a:spLocks/>
          </p:cNvSpPr>
          <p:nvPr/>
        </p:nvSpPr>
        <p:spPr>
          <a:xfrm>
            <a:off x="1" y="162791"/>
            <a:ext cx="12192000" cy="4918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i="1" spc="130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Edition Limitée</a:t>
            </a:r>
            <a:endParaRPr lang="fr-FR" sz="2200" i="1" spc="130" dirty="0" smtClean="0">
              <a:solidFill>
                <a:schemeClr val="bg1">
                  <a:lumMod val="65000"/>
                </a:schemeClr>
              </a:solidFill>
              <a:latin typeface="Bell MT"/>
            </a:endParaRPr>
          </a:p>
          <a:p>
            <a:endParaRPr lang="fr-FR" cap="small" spc="130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cap="small" spc="130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1" y="6101114"/>
            <a:ext cx="121919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cap="small" spc="130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Domaine </a:t>
            </a:r>
            <a:r>
              <a:rPr lang="fr-FR" sz="3600" cap="all" spc="130" dirty="0" err="1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a</a:t>
            </a:r>
            <a:r>
              <a:rPr lang="fr-FR" sz="3600" cap="small" spc="130" dirty="0" err="1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.-</a:t>
            </a:r>
            <a:r>
              <a:rPr lang="fr-FR" sz="3600" cap="all" spc="130" dirty="0" err="1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F</a:t>
            </a:r>
            <a:r>
              <a:rPr lang="fr-FR" sz="3600" cap="small" spc="130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. </a:t>
            </a:r>
            <a:r>
              <a:rPr lang="fr-FR" sz="3600" cap="all" spc="130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GROS</a:t>
            </a: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0" y="5800500"/>
            <a:ext cx="12192000" cy="6394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i="1" spc="130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Récolte du Domaine en </a:t>
            </a:r>
            <a:r>
              <a:rPr lang="fr-FR" i="1" spc="130" dirty="0" smtClean="0">
                <a:solidFill>
                  <a:schemeClr val="bg1">
                    <a:lumMod val="65000"/>
                  </a:schemeClr>
                </a:solidFill>
                <a:latin typeface="Bell MT"/>
              </a:rPr>
              <a:t>Provence</a:t>
            </a:r>
            <a:endParaRPr lang="fr-FR" cap="small" spc="130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14:imgLayer r:embed="rId4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3927994" y="618066"/>
            <a:ext cx="4318000" cy="4635500"/>
          </a:xfrm>
          <a:prstGeom prst="rect">
            <a:avLst/>
          </a:prstGeom>
        </p:spPr>
      </p:pic>
      <p:sp>
        <p:nvSpPr>
          <p:cNvPr id="5" name="Sous-titre 2"/>
          <p:cNvSpPr>
            <a:spLocks noGrp="1"/>
          </p:cNvSpPr>
          <p:nvPr>
            <p:ph type="subTitle" idx="1"/>
          </p:nvPr>
        </p:nvSpPr>
        <p:spPr>
          <a:xfrm>
            <a:off x="-15162" y="4910189"/>
            <a:ext cx="12192000" cy="629337"/>
          </a:xfrm>
        </p:spPr>
        <p:txBody>
          <a:bodyPr>
            <a:normAutofit fontScale="92500" lnSpcReduction="10000"/>
          </a:bodyPr>
          <a:lstStyle/>
          <a:p>
            <a:r>
              <a:rPr lang="fr-FR" sz="4400" cap="small" spc="250" dirty="0" smtClean="0">
                <a:solidFill>
                  <a:schemeClr val="bg1">
                    <a:lumMod val="65000"/>
                  </a:schemeClr>
                </a:solidFill>
                <a:latin typeface="BoltonLight"/>
              </a:rPr>
              <a:t>Huile </a:t>
            </a:r>
            <a:r>
              <a:rPr lang="fr-FR" sz="4400" cap="small" spc="250" dirty="0" smtClean="0">
                <a:solidFill>
                  <a:schemeClr val="bg1">
                    <a:lumMod val="65000"/>
                  </a:schemeClr>
                </a:solidFill>
                <a:latin typeface="BoltonLight"/>
              </a:rPr>
              <a:t>d’Olive</a:t>
            </a:r>
          </a:p>
          <a:p>
            <a:endParaRPr lang="fr-FR" cap="small" spc="130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cap="small" spc="130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dirty="0"/>
          </a:p>
        </p:txBody>
      </p:sp>
      <p:sp>
        <p:nvSpPr>
          <p:cNvPr id="9" name="Sous-titre 2"/>
          <p:cNvSpPr txBox="1">
            <a:spLocks/>
          </p:cNvSpPr>
          <p:nvPr/>
        </p:nvSpPr>
        <p:spPr>
          <a:xfrm>
            <a:off x="143394" y="5386734"/>
            <a:ext cx="12192000" cy="4860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400" b="0" i="0" u="none" strike="noStrike" kern="1200" cap="small" spc="630" normalizeH="0" baseline="0" noProof="0" dirty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Bell MT"/>
                <a:ea typeface="+mn-ea"/>
                <a:cs typeface="+mn-cs"/>
              </a:rPr>
              <a:t>V</a:t>
            </a:r>
            <a:r>
              <a:rPr kumimoji="0" lang="fr-FR" sz="2200" b="0" i="0" u="none" strike="noStrike" kern="1200" cap="small" spc="630" normalizeH="0" baseline="0" noProof="0" dirty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Bell MT"/>
                <a:ea typeface="+mn-ea"/>
                <a:cs typeface="+mn-cs"/>
              </a:rPr>
              <a:t>ierge Extra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small" spc="130" normalizeH="0" baseline="0" noProof="0" dirty="0" smtClean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uLnTx/>
              <a:uFillTx/>
              <a:latin typeface="Bell M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small" spc="130" normalizeH="0" baseline="0" noProof="0" dirty="0" smtClean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uLnTx/>
              <a:uFillTx/>
              <a:latin typeface="Bell M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2577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a="http://schemas.openxmlformats.org/drawingml/2006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a="http://schemas.openxmlformats.org/drawingml/2006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19</Words>
  <Application>Microsoft Macintosh PowerPoint</Application>
  <PresentationFormat>Personnalisé</PresentationFormat>
  <Paragraphs>9</Paragraphs>
  <Slides>1</Slides>
  <Notes>1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Anne Francoise Parent</cp:lastModifiedBy>
  <cp:revision>7</cp:revision>
  <dcterms:created xsi:type="dcterms:W3CDTF">2014-03-24T14:41:20Z</dcterms:created>
  <dcterms:modified xsi:type="dcterms:W3CDTF">2014-03-24T14:55:25Z</dcterms:modified>
</cp:coreProperties>
</file>