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1" d="100"/>
          <a:sy n="71" d="100"/>
        </p:scale>
        <p:origin x="96" y="5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CDBB9-C51A-483C-A2D8-F542DD4425B9}" type="datetimeFigureOut">
              <a:rPr lang="fr-FR" smtClean="0"/>
              <a:pPr/>
              <a:t>24/03/2014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9FDF8B-BFD8-4703-BA1A-30C57F480DF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052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9FDF8B-BFD8-4703-BA1A-30C57F480DFD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7986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6918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61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200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5249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1910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8941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2784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2774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1357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3493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26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A1D05-1B45-4B15-B622-242BA9898680}" type="datetimeFigureOut">
              <a:rPr lang="fr-FR" smtClean="0"/>
              <a:pPr/>
              <a:t>24/03/2014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6F76D-DEDD-42B9-AD48-802BD3776C9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839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s-titre 2"/>
          <p:cNvSpPr txBox="1">
            <a:spLocks/>
          </p:cNvSpPr>
          <p:nvPr/>
        </p:nvSpPr>
        <p:spPr>
          <a:xfrm>
            <a:off x="1" y="162791"/>
            <a:ext cx="12192000" cy="491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i="1" spc="130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Edition Limitée</a:t>
            </a:r>
            <a:endParaRPr lang="fr-FR" sz="2200" i="1" spc="130" dirty="0" smtClean="0">
              <a:solidFill>
                <a:schemeClr val="bg1">
                  <a:lumMod val="65000"/>
                </a:schemeClr>
              </a:solidFill>
              <a:latin typeface="Bell MT"/>
            </a:endParaRPr>
          </a:p>
          <a:p>
            <a:endParaRPr lang="fr-FR" cap="small" spc="130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cap="small" spc="130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0" y="5351854"/>
            <a:ext cx="12191999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cap="small" spc="130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Domaine </a:t>
            </a:r>
            <a:r>
              <a:rPr lang="fr-FR" sz="3200" cap="all" spc="130" dirty="0" err="1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a</a:t>
            </a:r>
            <a:r>
              <a:rPr lang="fr-FR" sz="3200" cap="small" spc="130" dirty="0" err="1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.-</a:t>
            </a:r>
            <a:r>
              <a:rPr lang="fr-FR" sz="3200" cap="all" spc="130" dirty="0" err="1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F</a:t>
            </a:r>
            <a:r>
              <a:rPr lang="fr-FR" sz="3200" cap="small" spc="130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. </a:t>
            </a:r>
            <a:r>
              <a:rPr lang="fr-FR" sz="3200" cap="all" spc="130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GROS</a:t>
            </a: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1" y="6143039"/>
            <a:ext cx="12192000" cy="7925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i="1" spc="130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Récolte du Domaine en Provence</a:t>
            </a:r>
            <a:endParaRPr lang="fr-FR" sz="2200" i="1" spc="130" dirty="0" smtClean="0">
              <a:solidFill>
                <a:schemeClr val="bg1">
                  <a:lumMod val="65000"/>
                </a:schemeClr>
              </a:solidFill>
              <a:latin typeface="Bell MT"/>
            </a:endParaRPr>
          </a:p>
          <a:p>
            <a:endParaRPr lang="fr-FR" cap="small" spc="130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cap="small" spc="130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7994" y="618066"/>
            <a:ext cx="4318000" cy="4635500"/>
          </a:xfrm>
          <a:prstGeom prst="rect">
            <a:avLst/>
          </a:prstGeom>
        </p:spPr>
      </p:pic>
      <p:sp>
        <p:nvSpPr>
          <p:cNvPr id="5" name="Sous-titre 2"/>
          <p:cNvSpPr>
            <a:spLocks noGrp="1"/>
          </p:cNvSpPr>
          <p:nvPr>
            <p:ph type="subTitle" idx="1"/>
          </p:nvPr>
        </p:nvSpPr>
        <p:spPr>
          <a:xfrm>
            <a:off x="-9006" y="4315605"/>
            <a:ext cx="12192000" cy="1194953"/>
          </a:xfrm>
        </p:spPr>
        <p:txBody>
          <a:bodyPr>
            <a:normAutofit/>
          </a:bodyPr>
          <a:lstStyle/>
          <a:p>
            <a:r>
              <a:rPr lang="fr-FR" sz="3200" cap="small" spc="130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Huile d’Olive </a:t>
            </a:r>
          </a:p>
          <a:p>
            <a:r>
              <a:rPr lang="fr-FR" cap="small" spc="130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V</a:t>
            </a:r>
            <a:r>
              <a:rPr lang="fr-FR" sz="2200" cap="small" spc="130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ierge extra</a:t>
            </a:r>
          </a:p>
          <a:p>
            <a:endParaRPr lang="fr-FR" cap="small" spc="130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cap="small" spc="130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577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18</Words>
  <Application>Microsoft Office PowerPoint</Application>
  <PresentationFormat>Grand écran</PresentationFormat>
  <Paragraphs>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Bell MT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user</cp:lastModifiedBy>
  <cp:revision>4</cp:revision>
  <dcterms:created xsi:type="dcterms:W3CDTF">2014-03-24T13:43:42Z</dcterms:created>
  <dcterms:modified xsi:type="dcterms:W3CDTF">2014-03-24T14:40:38Z</dcterms:modified>
</cp:coreProperties>
</file>