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4498975" cy="6116638"/>
  <p:notesSz cx="6858000" cy="9144000"/>
  <p:defaultTextStyle>
    <a:defPPr>
      <a:defRPr lang="fr-FR"/>
    </a:defPPr>
    <a:lvl1pPr marL="0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03261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06522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09782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213043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516304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819565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122825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426086" algn="l" defTabSz="3032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67" d="100"/>
          <a:sy n="167" d="100"/>
        </p:scale>
        <p:origin x="-544" y="-112"/>
      </p:cViewPr>
      <p:guideLst>
        <p:guide orient="horz" pos="1927"/>
        <p:guide pos="14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7423" y="1900124"/>
            <a:ext cx="3824129" cy="1311112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74846" y="3466095"/>
            <a:ext cx="3149283" cy="15631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3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6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09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3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163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19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22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26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623A-1B33-A842-8F53-2D5B6DA6A827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17B5A-EC9D-3A4F-A1E5-1E63D89298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623A-1B33-A842-8F53-2D5B6DA6A827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17B5A-EC9D-3A4F-A1E5-1E63D89298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446318" y="327071"/>
            <a:ext cx="759202" cy="6957676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68712" y="327071"/>
            <a:ext cx="2202624" cy="6957676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623A-1B33-A842-8F53-2D5B6DA6A827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17B5A-EC9D-3A4F-A1E5-1E63D89298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623A-1B33-A842-8F53-2D5B6DA6A827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17B5A-EC9D-3A4F-A1E5-1E63D89298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5388" y="3930507"/>
            <a:ext cx="3824129" cy="1214832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55388" y="2592493"/>
            <a:ext cx="3824129" cy="1338014"/>
          </a:xfrm>
        </p:spPr>
        <p:txBody>
          <a:bodyPr anchor="b"/>
          <a:lstStyle>
            <a:lvl1pPr marL="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  <a:lvl2pPr marL="30326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652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90978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21304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51630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81956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1228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42608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623A-1B33-A842-8F53-2D5B6DA6A827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17B5A-EC9D-3A4F-A1E5-1E63D89298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68712" y="1902954"/>
            <a:ext cx="1480913" cy="5381793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24607" y="1902954"/>
            <a:ext cx="1480913" cy="5381793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623A-1B33-A842-8F53-2D5B6DA6A827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17B5A-EC9D-3A4F-A1E5-1E63D89298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4949" y="244949"/>
            <a:ext cx="4049078" cy="101944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4949" y="1369164"/>
            <a:ext cx="1987829" cy="57060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3261" indent="0">
              <a:buNone/>
              <a:defRPr sz="1300" b="1"/>
            </a:lvl2pPr>
            <a:lvl3pPr marL="606522" indent="0">
              <a:buNone/>
              <a:defRPr sz="1200" b="1"/>
            </a:lvl3pPr>
            <a:lvl4pPr marL="909782" indent="0">
              <a:buNone/>
              <a:defRPr sz="1100" b="1"/>
            </a:lvl4pPr>
            <a:lvl5pPr marL="1213043" indent="0">
              <a:buNone/>
              <a:defRPr sz="1100" b="1"/>
            </a:lvl5pPr>
            <a:lvl6pPr marL="1516304" indent="0">
              <a:buNone/>
              <a:defRPr sz="1100" b="1"/>
            </a:lvl6pPr>
            <a:lvl7pPr marL="1819565" indent="0">
              <a:buNone/>
              <a:defRPr sz="1100" b="1"/>
            </a:lvl7pPr>
            <a:lvl8pPr marL="2122825" indent="0">
              <a:buNone/>
              <a:defRPr sz="1100" b="1"/>
            </a:lvl8pPr>
            <a:lvl9pPr marL="2426086" indent="0">
              <a:buNone/>
              <a:defRPr sz="11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24949" y="1939767"/>
            <a:ext cx="1987829" cy="3524147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285417" y="1369164"/>
            <a:ext cx="1988609" cy="57060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3261" indent="0">
              <a:buNone/>
              <a:defRPr sz="1300" b="1"/>
            </a:lvl2pPr>
            <a:lvl3pPr marL="606522" indent="0">
              <a:buNone/>
              <a:defRPr sz="1200" b="1"/>
            </a:lvl3pPr>
            <a:lvl4pPr marL="909782" indent="0">
              <a:buNone/>
              <a:defRPr sz="1100" b="1"/>
            </a:lvl4pPr>
            <a:lvl5pPr marL="1213043" indent="0">
              <a:buNone/>
              <a:defRPr sz="1100" b="1"/>
            </a:lvl5pPr>
            <a:lvl6pPr marL="1516304" indent="0">
              <a:buNone/>
              <a:defRPr sz="1100" b="1"/>
            </a:lvl6pPr>
            <a:lvl7pPr marL="1819565" indent="0">
              <a:buNone/>
              <a:defRPr sz="1100" b="1"/>
            </a:lvl7pPr>
            <a:lvl8pPr marL="2122825" indent="0">
              <a:buNone/>
              <a:defRPr sz="1100" b="1"/>
            </a:lvl8pPr>
            <a:lvl9pPr marL="2426086" indent="0">
              <a:buNone/>
              <a:defRPr sz="11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285417" y="1939767"/>
            <a:ext cx="1988609" cy="3524147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623A-1B33-A842-8F53-2D5B6DA6A827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17B5A-EC9D-3A4F-A1E5-1E63D89298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623A-1B33-A842-8F53-2D5B6DA6A827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17B5A-EC9D-3A4F-A1E5-1E63D89298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623A-1B33-A842-8F53-2D5B6DA6A827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17B5A-EC9D-3A4F-A1E5-1E63D89298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4949" y="243533"/>
            <a:ext cx="1480132" cy="1036430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8974" y="243534"/>
            <a:ext cx="2515052" cy="5220381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24949" y="1279964"/>
            <a:ext cx="1480132" cy="4183951"/>
          </a:xfrm>
        </p:spPr>
        <p:txBody>
          <a:bodyPr/>
          <a:lstStyle>
            <a:lvl1pPr marL="0" indent="0">
              <a:buNone/>
              <a:defRPr sz="900"/>
            </a:lvl1pPr>
            <a:lvl2pPr marL="303261" indent="0">
              <a:buNone/>
              <a:defRPr sz="800"/>
            </a:lvl2pPr>
            <a:lvl3pPr marL="606522" indent="0">
              <a:buNone/>
              <a:defRPr sz="700"/>
            </a:lvl3pPr>
            <a:lvl4pPr marL="909782" indent="0">
              <a:buNone/>
              <a:defRPr sz="600"/>
            </a:lvl4pPr>
            <a:lvl5pPr marL="1213043" indent="0">
              <a:buNone/>
              <a:defRPr sz="600"/>
            </a:lvl5pPr>
            <a:lvl6pPr marL="1516304" indent="0">
              <a:buNone/>
              <a:defRPr sz="600"/>
            </a:lvl6pPr>
            <a:lvl7pPr marL="1819565" indent="0">
              <a:buNone/>
              <a:defRPr sz="600"/>
            </a:lvl7pPr>
            <a:lvl8pPr marL="2122825" indent="0">
              <a:buNone/>
              <a:defRPr sz="600"/>
            </a:lvl8pPr>
            <a:lvl9pPr marL="2426086" indent="0">
              <a:buNone/>
              <a:defRPr sz="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623A-1B33-A842-8F53-2D5B6DA6A827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17B5A-EC9D-3A4F-A1E5-1E63D89298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1831" y="4281647"/>
            <a:ext cx="2699385" cy="505473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81831" y="546533"/>
            <a:ext cx="2699385" cy="3669983"/>
          </a:xfrm>
        </p:spPr>
        <p:txBody>
          <a:bodyPr/>
          <a:lstStyle>
            <a:lvl1pPr marL="0" indent="0">
              <a:buNone/>
              <a:defRPr sz="2100"/>
            </a:lvl1pPr>
            <a:lvl2pPr marL="303261" indent="0">
              <a:buNone/>
              <a:defRPr sz="1900"/>
            </a:lvl2pPr>
            <a:lvl3pPr marL="606522" indent="0">
              <a:buNone/>
              <a:defRPr sz="1600"/>
            </a:lvl3pPr>
            <a:lvl4pPr marL="909782" indent="0">
              <a:buNone/>
              <a:defRPr sz="1300"/>
            </a:lvl4pPr>
            <a:lvl5pPr marL="1213043" indent="0">
              <a:buNone/>
              <a:defRPr sz="1300"/>
            </a:lvl5pPr>
            <a:lvl6pPr marL="1516304" indent="0">
              <a:buNone/>
              <a:defRPr sz="1300"/>
            </a:lvl6pPr>
            <a:lvl7pPr marL="1819565" indent="0">
              <a:buNone/>
              <a:defRPr sz="1300"/>
            </a:lvl7pPr>
            <a:lvl8pPr marL="2122825" indent="0">
              <a:buNone/>
              <a:defRPr sz="1300"/>
            </a:lvl8pPr>
            <a:lvl9pPr marL="2426086" indent="0">
              <a:buNone/>
              <a:defRPr sz="1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81831" y="4787120"/>
            <a:ext cx="2699385" cy="717855"/>
          </a:xfrm>
        </p:spPr>
        <p:txBody>
          <a:bodyPr/>
          <a:lstStyle>
            <a:lvl1pPr marL="0" indent="0">
              <a:buNone/>
              <a:defRPr sz="900"/>
            </a:lvl1pPr>
            <a:lvl2pPr marL="303261" indent="0">
              <a:buNone/>
              <a:defRPr sz="800"/>
            </a:lvl2pPr>
            <a:lvl3pPr marL="606522" indent="0">
              <a:buNone/>
              <a:defRPr sz="700"/>
            </a:lvl3pPr>
            <a:lvl4pPr marL="909782" indent="0">
              <a:buNone/>
              <a:defRPr sz="600"/>
            </a:lvl4pPr>
            <a:lvl5pPr marL="1213043" indent="0">
              <a:buNone/>
              <a:defRPr sz="600"/>
            </a:lvl5pPr>
            <a:lvl6pPr marL="1516304" indent="0">
              <a:buNone/>
              <a:defRPr sz="600"/>
            </a:lvl6pPr>
            <a:lvl7pPr marL="1819565" indent="0">
              <a:buNone/>
              <a:defRPr sz="600"/>
            </a:lvl7pPr>
            <a:lvl8pPr marL="2122825" indent="0">
              <a:buNone/>
              <a:defRPr sz="600"/>
            </a:lvl8pPr>
            <a:lvl9pPr marL="2426086" indent="0">
              <a:buNone/>
              <a:defRPr sz="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623A-1B33-A842-8F53-2D5B6DA6A827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17B5A-EC9D-3A4F-A1E5-1E63D89298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24949" y="244949"/>
            <a:ext cx="4049078" cy="1019440"/>
          </a:xfrm>
          <a:prstGeom prst="rect">
            <a:avLst/>
          </a:prstGeom>
        </p:spPr>
        <p:txBody>
          <a:bodyPr vert="horz" lIns="60652" tIns="30326" rIns="60652" bIns="30326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4949" y="1427217"/>
            <a:ext cx="4049078" cy="4036698"/>
          </a:xfrm>
          <a:prstGeom prst="rect">
            <a:avLst/>
          </a:prstGeom>
        </p:spPr>
        <p:txBody>
          <a:bodyPr vert="horz" lIns="60652" tIns="30326" rIns="60652" bIns="30326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24949" y="5669218"/>
            <a:ext cx="1049761" cy="325654"/>
          </a:xfrm>
          <a:prstGeom prst="rect">
            <a:avLst/>
          </a:prstGeom>
        </p:spPr>
        <p:txBody>
          <a:bodyPr vert="horz" lIns="60652" tIns="30326" rIns="60652" bIns="30326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5623A-1B33-A842-8F53-2D5B6DA6A827}" type="datetimeFigureOut">
              <a:rPr lang="fr-FR" smtClean="0"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37150" y="5669218"/>
            <a:ext cx="1424675" cy="325654"/>
          </a:xfrm>
          <a:prstGeom prst="rect">
            <a:avLst/>
          </a:prstGeom>
        </p:spPr>
        <p:txBody>
          <a:bodyPr vert="horz" lIns="60652" tIns="30326" rIns="60652" bIns="30326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224265" y="5669218"/>
            <a:ext cx="1049761" cy="325654"/>
          </a:xfrm>
          <a:prstGeom prst="rect">
            <a:avLst/>
          </a:prstGeom>
        </p:spPr>
        <p:txBody>
          <a:bodyPr vert="horz" lIns="60652" tIns="30326" rIns="60652" bIns="30326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17B5A-EC9D-3A4F-A1E5-1E63D8929803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3261" rtl="0" eaLnBrk="1" latinLnBrk="0" hangingPunct="1">
        <a:spcBef>
          <a:spcPct val="0"/>
        </a:spcBef>
        <a:buNone/>
        <a:defRPr sz="2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7446" indent="-227446" algn="l" defTabSz="303261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92799" indent="-189538" algn="l" defTabSz="303261" rtl="0" eaLnBrk="1" latinLnBrk="0" hangingPunct="1">
        <a:spcBef>
          <a:spcPct val="20000"/>
        </a:spcBef>
        <a:buFont typeface="Arial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58152" indent="-151630" algn="l" defTabSz="303261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1413" indent="-151630" algn="l" defTabSz="303261" rtl="0" eaLnBrk="1" latinLnBrk="0" hangingPunct="1">
        <a:spcBef>
          <a:spcPct val="20000"/>
        </a:spcBef>
        <a:buFont typeface="Arial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64673" indent="-151630" algn="l" defTabSz="303261" rtl="0" eaLnBrk="1" latinLnBrk="0" hangingPunct="1">
        <a:spcBef>
          <a:spcPct val="20000"/>
        </a:spcBef>
        <a:buFont typeface="Arial"/>
        <a:buChar char="»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67934" indent="-151630" algn="l" defTabSz="303261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71195" indent="-151630" algn="l" defTabSz="303261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74456" indent="-151630" algn="l" defTabSz="303261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7716" indent="-151630" algn="l" defTabSz="303261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3261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6522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09782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3043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16304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19565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22825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26086" algn="l" defTabSz="303261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>
            <a:spLocks noGrp="1"/>
          </p:cNvSpPr>
          <p:nvPr>
            <p:ph type="subTitle" idx="1"/>
          </p:nvPr>
        </p:nvSpPr>
        <p:spPr>
          <a:xfrm>
            <a:off x="2382255" y="2209448"/>
            <a:ext cx="2116720" cy="760009"/>
          </a:xfrm>
        </p:spPr>
        <p:txBody>
          <a:bodyPr>
            <a:normAutofit fontScale="92500" lnSpcReduction="20000"/>
          </a:bodyPr>
          <a:lstStyle/>
          <a:p>
            <a:r>
              <a:rPr lang="fr-FR" sz="2700" cap="small" spc="110" dirty="0">
                <a:solidFill>
                  <a:schemeClr val="bg1">
                    <a:lumMod val="65000"/>
                  </a:schemeClr>
                </a:solidFill>
                <a:latin typeface="BoltonLight"/>
              </a:rPr>
              <a:t>Huile</a:t>
            </a:r>
          </a:p>
          <a:p>
            <a:r>
              <a:rPr lang="fr-FR" sz="2700" cap="small" spc="110" dirty="0">
                <a:solidFill>
                  <a:schemeClr val="bg1">
                    <a:lumMod val="65000"/>
                  </a:schemeClr>
                </a:solidFill>
                <a:latin typeface="BoltonLight"/>
              </a:rPr>
              <a:t>d’Olive</a:t>
            </a:r>
          </a:p>
          <a:p>
            <a:endParaRPr lang="fr-FR" cap="small" spc="57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57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" y="2131748"/>
            <a:ext cx="2382257" cy="799908"/>
          </a:xfrm>
          <a:prstGeom prst="rect">
            <a:avLst/>
          </a:prstGeom>
        </p:spPr>
        <p:txBody>
          <a:bodyPr wrap="square" lIns="60652" tIns="30326" rIns="60652" bIns="30326">
            <a:spAutoFit/>
          </a:bodyPr>
          <a:lstStyle/>
          <a:p>
            <a:pPr algn="ctr"/>
            <a:r>
              <a:rPr lang="fr-FR" sz="2400" cap="small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Domaine</a:t>
            </a:r>
          </a:p>
          <a:p>
            <a:pPr algn="ctr"/>
            <a:r>
              <a:rPr lang="fr-FR" sz="2400" cap="all" spc="86" dirty="0" err="1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a</a:t>
            </a:r>
            <a:r>
              <a:rPr lang="fr-FR" sz="2400" cap="small" spc="86" dirty="0" err="1">
                <a:solidFill>
                  <a:schemeClr val="bg1">
                    <a:lumMod val="65000"/>
                  </a:schemeClr>
                </a:solidFill>
                <a:latin typeface="Bell MT"/>
              </a:rPr>
              <a:t>.-</a:t>
            </a:r>
            <a:r>
              <a:rPr lang="fr-FR" sz="2400" cap="all" spc="86" dirty="0" err="1">
                <a:solidFill>
                  <a:schemeClr val="bg1">
                    <a:lumMod val="65000"/>
                  </a:schemeClr>
                </a:solidFill>
                <a:latin typeface="Bell MT"/>
              </a:rPr>
              <a:t>F</a:t>
            </a:r>
            <a:r>
              <a:rPr lang="fr-FR" sz="2400" cap="small" spc="86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. </a:t>
            </a:r>
            <a:r>
              <a:rPr lang="fr-FR" sz="2400" cap="all" spc="86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GROS</a:t>
            </a: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4" y="3341330"/>
            <a:ext cx="2382255" cy="816434"/>
          </a:xfrm>
          <a:prstGeom prst="rect">
            <a:avLst/>
          </a:prstGeom>
        </p:spPr>
        <p:txBody>
          <a:bodyPr vert="horz" lIns="60652" tIns="30326" rIns="60652" bIns="30326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i="1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Récolte </a:t>
            </a:r>
            <a:r>
              <a:rPr lang="fr-FR" sz="1600" i="1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du </a:t>
            </a:r>
          </a:p>
          <a:p>
            <a:r>
              <a:rPr lang="fr-FR" sz="1600" i="1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Domaine </a:t>
            </a:r>
            <a:r>
              <a:rPr lang="fr-FR" sz="1600" i="1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en Provence</a:t>
            </a:r>
            <a:endParaRPr lang="fr-FR" sz="1600" cap="small" spc="86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sz="1600" dirty="0"/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2382255" y="3341330"/>
            <a:ext cx="2116717" cy="325136"/>
          </a:xfrm>
          <a:prstGeom prst="rect">
            <a:avLst/>
          </a:prstGeom>
        </p:spPr>
        <p:txBody>
          <a:bodyPr vert="horz" lIns="60652" tIns="30326" rIns="60652" bIns="30326" rtlCol="0">
            <a:normAutofit/>
          </a:bodyPr>
          <a:lstStyle/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r>
              <a:rPr lang="fr-FR" sz="1600" cap="small" spc="418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V</a:t>
            </a:r>
            <a:r>
              <a:rPr lang="fr-FR" sz="1500" cap="small" spc="418" dirty="0">
                <a:solidFill>
                  <a:schemeClr val="bg1">
                    <a:lumMod val="65000"/>
                  </a:schemeClr>
                </a:solidFill>
                <a:latin typeface="Bell MT"/>
              </a:rPr>
              <a:t>ierge Extra</a:t>
            </a:r>
          </a:p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endParaRPr lang="fr-FR" sz="1600" cap="small" spc="86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endParaRPr lang="fr-FR" sz="1600" cap="small" spc="86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endParaRPr lang="fr-FR" sz="1600" dirty="0"/>
          </a:p>
        </p:txBody>
      </p:sp>
      <p:sp>
        <p:nvSpPr>
          <p:cNvPr id="10" name="Sous-titre 2"/>
          <p:cNvSpPr txBox="1">
            <a:spLocks/>
          </p:cNvSpPr>
          <p:nvPr/>
        </p:nvSpPr>
        <p:spPr>
          <a:xfrm>
            <a:off x="2382259" y="3681507"/>
            <a:ext cx="2116716" cy="408217"/>
          </a:xfrm>
          <a:prstGeom prst="rect">
            <a:avLst/>
          </a:prstGeom>
        </p:spPr>
        <p:txBody>
          <a:bodyPr vert="horz" lIns="60652" tIns="30326" rIns="60652" bIns="30326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i="1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Product of </a:t>
            </a:r>
            <a:r>
              <a:rPr lang="fr-FR" sz="1600" i="1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F</a:t>
            </a:r>
            <a:r>
              <a:rPr lang="fr-FR" sz="1600" i="1" spc="86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rance</a:t>
            </a:r>
            <a:endParaRPr lang="fr-FR" sz="1600" cap="small" spc="86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sz="1600" dirty="0"/>
          </a:p>
        </p:txBody>
      </p:sp>
      <p:sp>
        <p:nvSpPr>
          <p:cNvPr id="11" name="Sous-titre 2"/>
          <p:cNvSpPr txBox="1">
            <a:spLocks/>
          </p:cNvSpPr>
          <p:nvPr/>
        </p:nvSpPr>
        <p:spPr>
          <a:xfrm>
            <a:off x="2116720" y="90720"/>
            <a:ext cx="2382255" cy="393098"/>
          </a:xfrm>
          <a:prstGeom prst="rect">
            <a:avLst/>
          </a:prstGeom>
        </p:spPr>
        <p:txBody>
          <a:bodyPr vert="horz" lIns="60652" tIns="30326" rIns="60652" bIns="30326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i="1" spc="86" dirty="0" err="1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www.af-gros.com</a:t>
            </a:r>
            <a:endParaRPr lang="fr-FR" sz="1600" cap="small" spc="86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sz="1600" dirty="0"/>
          </a:p>
        </p:txBody>
      </p:sp>
      <p:sp>
        <p:nvSpPr>
          <p:cNvPr id="12" name="Sous-titre 2"/>
          <p:cNvSpPr txBox="1">
            <a:spLocks/>
          </p:cNvSpPr>
          <p:nvPr/>
        </p:nvSpPr>
        <p:spPr>
          <a:xfrm>
            <a:off x="0" y="5586517"/>
            <a:ext cx="2382259" cy="439400"/>
          </a:xfrm>
          <a:prstGeom prst="rect">
            <a:avLst/>
          </a:prstGeom>
        </p:spPr>
        <p:txBody>
          <a:bodyPr vert="horz" lIns="60652" tIns="30326" rIns="60652" bIns="30326" rtlCol="0">
            <a:normAutofit fontScale="85000" lnSpcReduction="20000"/>
          </a:bodyPr>
          <a:lstStyle/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r>
              <a:rPr lang="fr-FR" sz="1429" cap="small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5, grande rue</a:t>
            </a:r>
          </a:p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r>
              <a:rPr lang="fr-FR" sz="1429" cap="small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F-21630 Pommard</a:t>
            </a:r>
          </a:p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endParaRPr lang="fr-FR" sz="1600" cap="small" spc="86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endParaRPr lang="fr-FR" sz="1600" cap="small" spc="86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pPr algn="ctr" defTabSz="606522">
              <a:lnSpc>
                <a:spcPct val="90000"/>
              </a:lnSpc>
              <a:spcBef>
                <a:spcPts val="663"/>
              </a:spcBef>
            </a:pPr>
            <a:endParaRPr lang="fr-FR" sz="1600" dirty="0"/>
          </a:p>
        </p:txBody>
      </p:sp>
      <p:sp>
        <p:nvSpPr>
          <p:cNvPr id="13" name="Demi-cadre 12"/>
          <p:cNvSpPr/>
          <p:nvPr/>
        </p:nvSpPr>
        <p:spPr>
          <a:xfrm>
            <a:off x="0" y="0"/>
            <a:ext cx="206081" cy="211651"/>
          </a:xfrm>
          <a:prstGeom prst="halfFrame">
            <a:avLst>
              <a:gd name="adj1" fmla="val 9009"/>
              <a:gd name="adj2" fmla="val 6306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Demi-cadre 13"/>
          <p:cNvSpPr/>
          <p:nvPr/>
        </p:nvSpPr>
        <p:spPr>
          <a:xfrm rot="5400000">
            <a:off x="4290109" y="-2785"/>
            <a:ext cx="206081" cy="211651"/>
          </a:xfrm>
          <a:prstGeom prst="halfFrame">
            <a:avLst>
              <a:gd name="adj1" fmla="val 9009"/>
              <a:gd name="adj2" fmla="val 6306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Demi-cadre 14"/>
          <p:cNvSpPr/>
          <p:nvPr/>
        </p:nvSpPr>
        <p:spPr>
          <a:xfrm rot="16200000">
            <a:off x="2785" y="5907772"/>
            <a:ext cx="206081" cy="211651"/>
          </a:xfrm>
          <a:prstGeom prst="halfFrame">
            <a:avLst>
              <a:gd name="adj1" fmla="val 9009"/>
              <a:gd name="adj2" fmla="val 6306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Demi-cadre 15"/>
          <p:cNvSpPr/>
          <p:nvPr/>
        </p:nvSpPr>
        <p:spPr>
          <a:xfrm rot="10800000">
            <a:off x="4287324" y="5910557"/>
            <a:ext cx="206081" cy="211651"/>
          </a:xfrm>
          <a:prstGeom prst="halfFrame">
            <a:avLst>
              <a:gd name="adj1" fmla="val 9009"/>
              <a:gd name="adj2" fmla="val 6306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Croix 16"/>
          <p:cNvSpPr/>
          <p:nvPr/>
        </p:nvSpPr>
        <p:spPr>
          <a:xfrm>
            <a:off x="2070753" y="-153169"/>
            <a:ext cx="334186" cy="306337"/>
          </a:xfrm>
          <a:prstGeom prst="mathPlus">
            <a:avLst>
              <a:gd name="adj1" fmla="val 7403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Croix 17"/>
          <p:cNvSpPr/>
          <p:nvPr/>
        </p:nvSpPr>
        <p:spPr>
          <a:xfrm>
            <a:off x="2101600" y="5963469"/>
            <a:ext cx="334186" cy="306337"/>
          </a:xfrm>
          <a:prstGeom prst="mathPlus">
            <a:avLst>
              <a:gd name="adj1" fmla="val 7403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30</Words>
  <Application>Microsoft Macintosh PowerPoint</Application>
  <PresentationFormat>Personnalisé</PresentationFormat>
  <Paragraphs>14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af-gros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Anne Francoise Parent</dc:creator>
  <cp:lastModifiedBy>Anne Francoise Parent</cp:lastModifiedBy>
  <cp:revision>3</cp:revision>
  <cp:lastPrinted>2014-03-24T16:44:23Z</cp:lastPrinted>
  <dcterms:created xsi:type="dcterms:W3CDTF">2014-03-24T15:09:44Z</dcterms:created>
  <dcterms:modified xsi:type="dcterms:W3CDTF">2014-03-24T17:03:11Z</dcterms:modified>
</cp:coreProperties>
</file>